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Poiret One"/>
      <p:regular r:id="rId14"/>
    </p:embeddedFont>
    <p:embeddedFont>
      <p:font typeface="Oxygen"/>
      <p:regular r:id="rId15"/>
      <p:bold r:id="rId16"/>
    </p:embeddedFont>
    <p:embeddedFont>
      <p:font typeface="Nunito"/>
      <p:regular r:id="rId17"/>
      <p:bold r:id="rId18"/>
      <p:italic r:id="rId19"/>
      <p:boldItalic r:id="rId20"/>
    </p:embeddedFont>
    <p:embeddedFont>
      <p:font typeface="Bebas Neue"/>
      <p:regular r:id="rId21"/>
    </p:embeddedFont>
    <p:embeddedFont>
      <p:font typeface="Cairo"/>
      <p:regular r:id="rId22"/>
      <p:bold r:id="rId23"/>
    </p:embeddedFont>
    <p:embeddedFont>
      <p:font typeface="PT Sans"/>
      <p:regular r:id="rId24"/>
      <p:bold r:id="rId25"/>
      <p:italic r:id="rId26"/>
      <p:boldItalic r:id="rId27"/>
    </p:embeddedFont>
    <p:embeddedFont>
      <p:font typeface="Nunito Black"/>
      <p:bold r:id="rId28"/>
      <p:boldItalic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22" Type="http://schemas.openxmlformats.org/officeDocument/2006/relationships/font" Target="fonts/Cairo-regular.fntdata"/><Relationship Id="rId21" Type="http://schemas.openxmlformats.org/officeDocument/2006/relationships/font" Target="fonts/BebasNeue-regular.fntdata"/><Relationship Id="rId24" Type="http://schemas.openxmlformats.org/officeDocument/2006/relationships/font" Target="fonts/PTSans-regular.fntdata"/><Relationship Id="rId23" Type="http://schemas.openxmlformats.org/officeDocument/2006/relationships/font" Target="fonts/Cair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italic.fntdata"/><Relationship Id="rId25" Type="http://schemas.openxmlformats.org/officeDocument/2006/relationships/font" Target="fonts/PTSans-bold.fntdata"/><Relationship Id="rId28" Type="http://schemas.openxmlformats.org/officeDocument/2006/relationships/font" Target="fonts/NunitoBlack-bold.fntdata"/><Relationship Id="rId27" Type="http://schemas.openxmlformats.org/officeDocument/2006/relationships/font" Target="fonts/PT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NunitoBlack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7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32" Type="http://schemas.openxmlformats.org/officeDocument/2006/relationships/font" Target="fonts/Open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Oxygen-regular.fntdata"/><Relationship Id="rId14" Type="http://schemas.openxmlformats.org/officeDocument/2006/relationships/font" Target="fonts/PoiretOne-regular.fntdata"/><Relationship Id="rId17" Type="http://schemas.openxmlformats.org/officeDocument/2006/relationships/font" Target="fonts/Nunito-regular.fntdata"/><Relationship Id="rId16" Type="http://schemas.openxmlformats.org/officeDocument/2006/relationships/font" Target="fonts/Oxygen-bold.fntdata"/><Relationship Id="rId19" Type="http://schemas.openxmlformats.org/officeDocument/2006/relationships/font" Target="fonts/Nunito-italic.fntdata"/><Relationship Id="rId18" Type="http://schemas.openxmlformats.org/officeDocument/2006/relationships/font" Target="fonts/Nunito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674489bd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4674489bd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5021e2ab9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5021e2ab9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5021e2ab9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5021e2ab9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506d3e6389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506d3e6389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506d3e6389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506d3e6389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517aa53730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517aa53730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506d3e6389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2506d3e6389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506d3e6389_1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2506d3e6389_1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720710293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720710293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Relationship Id="rId6" Type="http://schemas.openxmlformats.org/officeDocument/2006/relationships/image" Target="../media/image6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60000"/>
          </a:blip>
          <a:srcRect b="9697" l="0" r="4479" t="9689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1357300" y="534425"/>
            <a:ext cx="6429300" cy="251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307600" y="3131901"/>
            <a:ext cx="4528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0581" y="4068540"/>
            <a:ext cx="3602831" cy="1275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257363" y="3868102"/>
            <a:ext cx="3602831" cy="1275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494" y="3731940"/>
            <a:ext cx="3602831" cy="1275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442347" y="4299752"/>
            <a:ext cx="4271201" cy="126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91550" y="4354802"/>
            <a:ext cx="4271201" cy="126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1"/>
          <p:cNvPicPr preferRelativeResize="0"/>
          <p:nvPr/>
        </p:nvPicPr>
        <p:blipFill rotWithShape="1">
          <a:blip r:embed="rId2">
            <a:alphaModFix amt="52999"/>
          </a:blip>
          <a:srcRect b="5595" l="0" r="0" t="10009"/>
          <a:stretch/>
        </p:blipFill>
        <p:spPr>
          <a:xfrm>
            <a:off x="7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1927350" y="917950"/>
            <a:ext cx="5289300" cy="16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subTitle"/>
          </p:nvPr>
        </p:nvSpPr>
        <p:spPr>
          <a:xfrm>
            <a:off x="1927350" y="2523750"/>
            <a:ext cx="52893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65" name="Google Shape;6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230759">
            <a:off x="-595264" y="2846365"/>
            <a:ext cx="3456352" cy="3640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8350" y="3244650"/>
            <a:ext cx="7042501" cy="222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230759">
            <a:off x="5781611" y="3137115"/>
            <a:ext cx="3456352" cy="3640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3"/>
          <p:cNvPicPr preferRelativeResize="0"/>
          <p:nvPr/>
        </p:nvPicPr>
        <p:blipFill rotWithShape="1">
          <a:blip r:embed="rId2">
            <a:alphaModFix amt="20000"/>
          </a:blip>
          <a:srcRect b="8880" l="0" r="0" t="6788"/>
          <a:stretch/>
        </p:blipFill>
        <p:spPr>
          <a:xfrm rot="10800000"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" type="subTitle"/>
          </p:nvPr>
        </p:nvSpPr>
        <p:spPr>
          <a:xfrm>
            <a:off x="713225" y="2168500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2" type="subTitle"/>
          </p:nvPr>
        </p:nvSpPr>
        <p:spPr>
          <a:xfrm>
            <a:off x="6118494" y="2168500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3" type="subTitle"/>
          </p:nvPr>
        </p:nvSpPr>
        <p:spPr>
          <a:xfrm>
            <a:off x="713225" y="3804050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4" type="subTitle"/>
          </p:nvPr>
        </p:nvSpPr>
        <p:spPr>
          <a:xfrm>
            <a:off x="6118494" y="3804050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hasCustomPrompt="1" idx="5" type="title"/>
          </p:nvPr>
        </p:nvSpPr>
        <p:spPr>
          <a:xfrm>
            <a:off x="1498625" y="1290808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/>
          <p:nvPr>
            <p:ph hasCustomPrompt="1" idx="6" type="title"/>
          </p:nvPr>
        </p:nvSpPr>
        <p:spPr>
          <a:xfrm>
            <a:off x="1498625" y="2926366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hasCustomPrompt="1" idx="7" type="title"/>
          </p:nvPr>
        </p:nvSpPr>
        <p:spPr>
          <a:xfrm>
            <a:off x="6903894" y="1290808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/>
          <p:nvPr>
            <p:ph hasCustomPrompt="1" idx="8" type="title"/>
          </p:nvPr>
        </p:nvSpPr>
        <p:spPr>
          <a:xfrm>
            <a:off x="6903894" y="2926366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/>
          <p:nvPr>
            <p:ph idx="9" type="subTitle"/>
          </p:nvPr>
        </p:nvSpPr>
        <p:spPr>
          <a:xfrm>
            <a:off x="713225" y="185020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3" type="subTitle"/>
          </p:nvPr>
        </p:nvSpPr>
        <p:spPr>
          <a:xfrm>
            <a:off x="6118494" y="185020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4" type="subTitle"/>
          </p:nvPr>
        </p:nvSpPr>
        <p:spPr>
          <a:xfrm>
            <a:off x="713225" y="348582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5" type="subTitle"/>
          </p:nvPr>
        </p:nvSpPr>
        <p:spPr>
          <a:xfrm>
            <a:off x="6118494" y="348582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92415">
            <a:off x="7484299" y="3145724"/>
            <a:ext cx="2769254" cy="2916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547822">
            <a:off x="-262425" y="4460851"/>
            <a:ext cx="1128450" cy="88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28075" y="268325"/>
            <a:ext cx="620190" cy="85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4"/>
          <p:cNvPicPr preferRelativeResize="0"/>
          <p:nvPr/>
        </p:nvPicPr>
        <p:blipFill rotWithShape="1">
          <a:blip r:embed="rId2">
            <a:alphaModFix/>
          </a:blip>
          <a:srcRect b="54128" l="0" r="0" t="0"/>
          <a:stretch/>
        </p:blipFill>
        <p:spPr>
          <a:xfrm flipH="1" rot="5400000">
            <a:off x="-1488838" y="1488837"/>
            <a:ext cx="5143501" cy="216582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4"/>
          <p:cNvSpPr txBox="1"/>
          <p:nvPr>
            <p:ph type="title"/>
          </p:nvPr>
        </p:nvSpPr>
        <p:spPr>
          <a:xfrm>
            <a:off x="2470025" y="3419800"/>
            <a:ext cx="56217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0" name="Google Shape;90;p14"/>
          <p:cNvSpPr txBox="1"/>
          <p:nvPr>
            <p:ph idx="1" type="subTitle"/>
          </p:nvPr>
        </p:nvSpPr>
        <p:spPr>
          <a:xfrm>
            <a:off x="2470050" y="1191800"/>
            <a:ext cx="5621700" cy="211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pic>
        <p:nvPicPr>
          <p:cNvPr id="91" name="Google Shape;9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520553">
            <a:off x="-360950" y="-732678"/>
            <a:ext cx="5133975" cy="226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27981" y="4218590"/>
            <a:ext cx="3602831" cy="1275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 rot="10800000">
            <a:off x="75" y="1051100"/>
            <a:ext cx="9143997" cy="4092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>
            <a:off x="75" y="0"/>
            <a:ext cx="9143997" cy="40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/>
          <p:nvPr>
            <p:ph type="title"/>
          </p:nvPr>
        </p:nvSpPr>
        <p:spPr>
          <a:xfrm>
            <a:off x="4812900" y="2446184"/>
            <a:ext cx="3026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7" name="Google Shape;97;p15"/>
          <p:cNvSpPr txBox="1"/>
          <p:nvPr>
            <p:ph hasCustomPrompt="1" idx="2" type="title"/>
          </p:nvPr>
        </p:nvSpPr>
        <p:spPr>
          <a:xfrm>
            <a:off x="4812900" y="1451538"/>
            <a:ext cx="18255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5"/>
          <p:cNvSpPr txBox="1"/>
          <p:nvPr>
            <p:ph idx="1" type="subTitle"/>
          </p:nvPr>
        </p:nvSpPr>
        <p:spPr>
          <a:xfrm>
            <a:off x="4812900" y="3356312"/>
            <a:ext cx="30264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360851">
            <a:off x="8107651" y="-1352336"/>
            <a:ext cx="1925124" cy="4006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6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 rot="10800000">
            <a:off x="75" y="1051100"/>
            <a:ext cx="9143997" cy="40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030">
            <a:off x="7283761" y="3498641"/>
            <a:ext cx="2533181" cy="2667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3725619">
            <a:off x="-486468" y="-863898"/>
            <a:ext cx="1232965" cy="2566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 rotWithShape="1">
          <a:blip r:embed="rId2">
            <a:alphaModFix amt="30000"/>
          </a:blip>
          <a:srcRect b="8880" l="0" r="0" t="6788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783024">
            <a:off x="7544715" y="3742702"/>
            <a:ext cx="1197235" cy="2491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4566311">
            <a:off x="-736493" y="-697287"/>
            <a:ext cx="2348684" cy="24735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2">
            <a:alphaModFix amt="98000"/>
          </a:blip>
          <a:srcRect b="15668" l="0" r="0" t="0"/>
          <a:stretch/>
        </p:blipFill>
        <p:spPr>
          <a:xfrm>
            <a:off x="0" y="2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425140">
            <a:off x="-508336" y="-374367"/>
            <a:ext cx="1487170" cy="1164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3340811">
            <a:off x="7073181" y="4042439"/>
            <a:ext cx="3602832" cy="1275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9"/>
          <p:cNvPicPr preferRelativeResize="0"/>
          <p:nvPr/>
        </p:nvPicPr>
        <p:blipFill rotWithShape="1">
          <a:blip r:embed="rId2">
            <a:alphaModFix amt="30000"/>
          </a:blip>
          <a:srcRect b="8880" l="0" r="0" t="6788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 rotWithShape="1">
          <a:blip r:embed="rId3">
            <a:alphaModFix/>
          </a:blip>
          <a:srcRect b="18679" l="0" r="47265" t="0"/>
          <a:stretch/>
        </p:blipFill>
        <p:spPr>
          <a:xfrm rot="10800000">
            <a:off x="0" y="-10025"/>
            <a:ext cx="3713748" cy="180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>
            <p:ph type="title"/>
          </p:nvPr>
        </p:nvSpPr>
        <p:spPr>
          <a:xfrm>
            <a:off x="720000" y="2169225"/>
            <a:ext cx="37617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9" name="Google Shape;119;p19"/>
          <p:cNvSpPr txBox="1"/>
          <p:nvPr>
            <p:ph idx="1" type="subTitle"/>
          </p:nvPr>
        </p:nvSpPr>
        <p:spPr>
          <a:xfrm>
            <a:off x="720000" y="3801200"/>
            <a:ext cx="37617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9"/>
          <p:cNvSpPr/>
          <p:nvPr>
            <p:ph idx="2" type="pic"/>
          </p:nvPr>
        </p:nvSpPr>
        <p:spPr>
          <a:xfrm>
            <a:off x="4669175" y="842300"/>
            <a:ext cx="3761700" cy="3761700"/>
          </a:xfrm>
          <a:prstGeom prst="ellipse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0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>
            <a:off x="75" y="0"/>
            <a:ext cx="9143997" cy="4092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842416">
            <a:off x="866577" y="-1463873"/>
            <a:ext cx="1925124" cy="400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 rot="10800000">
            <a:off x="75" y="1051100"/>
            <a:ext cx="9143997" cy="40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type="title"/>
          </p:nvPr>
        </p:nvSpPr>
        <p:spPr>
          <a:xfrm>
            <a:off x="1003088" y="2167651"/>
            <a:ext cx="2936400" cy="115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idx="1" type="subTitle"/>
          </p:nvPr>
        </p:nvSpPr>
        <p:spPr>
          <a:xfrm>
            <a:off x="1003088" y="3309168"/>
            <a:ext cx="2936400" cy="10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>
            <a:off x="75" y="0"/>
            <a:ext cx="9143997" cy="40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/>
          <p:nvPr>
            <p:ph type="title"/>
          </p:nvPr>
        </p:nvSpPr>
        <p:spPr>
          <a:xfrm>
            <a:off x="720000" y="1975125"/>
            <a:ext cx="4720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2" type="title"/>
          </p:nvPr>
        </p:nvSpPr>
        <p:spPr>
          <a:xfrm>
            <a:off x="720000" y="980475"/>
            <a:ext cx="1903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720000" y="2885240"/>
            <a:ext cx="47208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2" name="Google Shape;22;p3"/>
          <p:cNvPicPr preferRelativeResize="0"/>
          <p:nvPr/>
        </p:nvPicPr>
        <p:blipFill rotWithShape="1">
          <a:blip r:embed="rId3">
            <a:alphaModFix/>
          </a:blip>
          <a:srcRect b="2181" l="0" r="0" t="0"/>
          <a:stretch/>
        </p:blipFill>
        <p:spPr>
          <a:xfrm flipH="1">
            <a:off x="75" y="601225"/>
            <a:ext cx="9144003" cy="454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1"/>
          <p:cNvPicPr preferRelativeResize="0"/>
          <p:nvPr/>
        </p:nvPicPr>
        <p:blipFill rotWithShape="1">
          <a:blip r:embed="rId2">
            <a:alphaModFix amt="30000"/>
          </a:blip>
          <a:srcRect b="8880" l="0" r="0" t="6788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 rotWithShape="1">
          <a:blip r:embed="rId3">
            <a:alphaModFix/>
          </a:blip>
          <a:srcRect b="18679" l="0" r="47265" t="0"/>
          <a:stretch/>
        </p:blipFill>
        <p:spPr>
          <a:xfrm flipH="1" rot="10800000">
            <a:off x="5430250" y="-10025"/>
            <a:ext cx="3713748" cy="180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/>
          <p:nvPr>
            <p:ph type="title"/>
          </p:nvPr>
        </p:nvSpPr>
        <p:spPr>
          <a:xfrm>
            <a:off x="4744775" y="2167662"/>
            <a:ext cx="2814000" cy="116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1" name="Google Shape;131;p21"/>
          <p:cNvSpPr txBox="1"/>
          <p:nvPr>
            <p:ph idx="1" type="subTitle"/>
          </p:nvPr>
        </p:nvSpPr>
        <p:spPr>
          <a:xfrm>
            <a:off x="4744775" y="3309175"/>
            <a:ext cx="2814000" cy="10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2" name="Google Shape;13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425140">
            <a:off x="-508336" y="-374367"/>
            <a:ext cx="1487170" cy="1164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 rotWithShape="1">
          <a:blip r:embed="rId2">
            <a:alphaModFix amt="60000"/>
          </a:blip>
          <a:srcRect b="17763" l="0" r="0" t="0"/>
          <a:stretch/>
        </p:blipFill>
        <p:spPr>
          <a:xfrm>
            <a:off x="0" y="146252"/>
            <a:ext cx="9144003" cy="4997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569249">
            <a:off x="-680296" y="-1227424"/>
            <a:ext cx="3355418" cy="353385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>
            <p:ph type="title"/>
          </p:nvPr>
        </p:nvSpPr>
        <p:spPr>
          <a:xfrm>
            <a:off x="1955263" y="2167650"/>
            <a:ext cx="2903400" cy="115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7" name="Google Shape;137;p22"/>
          <p:cNvSpPr txBox="1"/>
          <p:nvPr>
            <p:ph idx="1" type="subTitle"/>
          </p:nvPr>
        </p:nvSpPr>
        <p:spPr>
          <a:xfrm>
            <a:off x="1955263" y="3322050"/>
            <a:ext cx="2903400" cy="10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8" name="Google Shape;13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8233744">
            <a:off x="6920783" y="-158334"/>
            <a:ext cx="3602832" cy="1275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3"/>
          <p:cNvPicPr preferRelativeResize="0"/>
          <p:nvPr/>
        </p:nvPicPr>
        <p:blipFill rotWithShape="1">
          <a:blip r:embed="rId2">
            <a:alphaModFix amt="60000"/>
          </a:blip>
          <a:srcRect b="17763" l="0" r="0" t="0"/>
          <a:stretch/>
        </p:blipFill>
        <p:spPr>
          <a:xfrm>
            <a:off x="0" y="146252"/>
            <a:ext cx="9144003" cy="4997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3725625">
            <a:off x="-575506" y="-1082452"/>
            <a:ext cx="1558590" cy="3243882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3" name="Google Shape;143;p23"/>
          <p:cNvSpPr txBox="1"/>
          <p:nvPr>
            <p:ph idx="1" type="subTitle"/>
          </p:nvPr>
        </p:nvSpPr>
        <p:spPr>
          <a:xfrm>
            <a:off x="4984166" y="3162399"/>
            <a:ext cx="29409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3"/>
          <p:cNvSpPr txBox="1"/>
          <p:nvPr>
            <p:ph idx="2" type="subTitle"/>
          </p:nvPr>
        </p:nvSpPr>
        <p:spPr>
          <a:xfrm>
            <a:off x="1218934" y="3162399"/>
            <a:ext cx="29409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3"/>
          <p:cNvSpPr txBox="1"/>
          <p:nvPr>
            <p:ph idx="3" type="subTitle"/>
          </p:nvPr>
        </p:nvSpPr>
        <p:spPr>
          <a:xfrm>
            <a:off x="1218934" y="2674775"/>
            <a:ext cx="2940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4" type="subTitle"/>
          </p:nvPr>
        </p:nvSpPr>
        <p:spPr>
          <a:xfrm>
            <a:off x="4984166" y="2674775"/>
            <a:ext cx="2940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439149">
            <a:off x="6272826" y="2721939"/>
            <a:ext cx="1925124" cy="4006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4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>
            <a:off x="75" y="0"/>
            <a:ext cx="9143997" cy="40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1" name="Google Shape;151;p24"/>
          <p:cNvSpPr txBox="1"/>
          <p:nvPr>
            <p:ph idx="1" type="subTitle"/>
          </p:nvPr>
        </p:nvSpPr>
        <p:spPr>
          <a:xfrm>
            <a:off x="4822675" y="1447050"/>
            <a:ext cx="36012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4"/>
          <p:cNvSpPr txBox="1"/>
          <p:nvPr>
            <p:ph idx="2" type="subTitle"/>
          </p:nvPr>
        </p:nvSpPr>
        <p:spPr>
          <a:xfrm>
            <a:off x="720000" y="1447050"/>
            <a:ext cx="36012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53" name="Google Shape;15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2700020">
            <a:off x="-25300" y="3345550"/>
            <a:ext cx="2769253" cy="2916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702094">
            <a:off x="6749750" y="4241173"/>
            <a:ext cx="620190" cy="85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3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5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>
            <a:off x="75" y="0"/>
            <a:ext cx="9143997" cy="40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720000" y="1215750"/>
            <a:ext cx="3740100" cy="3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●"/>
              <a:defRPr/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159" name="Google Shape;159;p25"/>
          <p:cNvSpPr txBox="1"/>
          <p:nvPr>
            <p:ph idx="2" type="body"/>
          </p:nvPr>
        </p:nvSpPr>
        <p:spPr>
          <a:xfrm>
            <a:off x="4690675" y="1215750"/>
            <a:ext cx="3740100" cy="3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Light"/>
              <a:buChar char="●"/>
              <a:defRPr/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TITLE_AND_TWO_COLUMNS_1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6"/>
          <p:cNvPicPr preferRelativeResize="0"/>
          <p:nvPr/>
        </p:nvPicPr>
        <p:blipFill rotWithShape="1">
          <a:blip r:embed="rId2">
            <a:alphaModFix amt="20000"/>
          </a:blip>
          <a:srcRect b="8880" l="0" r="0" t="6788"/>
          <a:stretch/>
        </p:blipFill>
        <p:spPr>
          <a:xfrm rot="10800000"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3" name="Google Shape;163;p26"/>
          <p:cNvSpPr txBox="1"/>
          <p:nvPr>
            <p:ph idx="1" type="subTitle"/>
          </p:nvPr>
        </p:nvSpPr>
        <p:spPr>
          <a:xfrm>
            <a:off x="4813900" y="1958550"/>
            <a:ext cx="3214500" cy="26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b="0"/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" name="Google Shape;164;p26"/>
          <p:cNvSpPr txBox="1"/>
          <p:nvPr>
            <p:ph idx="2" type="subTitle"/>
          </p:nvPr>
        </p:nvSpPr>
        <p:spPr>
          <a:xfrm>
            <a:off x="1115625" y="1958550"/>
            <a:ext cx="3214500" cy="26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" name="Google Shape;165;p26"/>
          <p:cNvSpPr txBox="1"/>
          <p:nvPr>
            <p:ph idx="3" type="subTitle"/>
          </p:nvPr>
        </p:nvSpPr>
        <p:spPr>
          <a:xfrm>
            <a:off x="1115613" y="1430850"/>
            <a:ext cx="32145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6" name="Google Shape;166;p26"/>
          <p:cNvSpPr txBox="1"/>
          <p:nvPr>
            <p:ph idx="4" type="subTitle"/>
          </p:nvPr>
        </p:nvSpPr>
        <p:spPr>
          <a:xfrm>
            <a:off x="4813894" y="1430850"/>
            <a:ext cx="32145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167" name="Google Shape;1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099983">
            <a:off x="8005163" y="4409133"/>
            <a:ext cx="1487171" cy="1164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471684">
            <a:off x="7116350" y="4564025"/>
            <a:ext cx="620190" cy="85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7"/>
          <p:cNvPicPr preferRelativeResize="0"/>
          <p:nvPr/>
        </p:nvPicPr>
        <p:blipFill rotWithShape="1">
          <a:blip r:embed="rId2">
            <a:alphaModFix amt="40000"/>
          </a:blip>
          <a:srcRect b="9697" l="0" r="4479" t="9689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2" name="Google Shape;172;p27"/>
          <p:cNvSpPr txBox="1"/>
          <p:nvPr>
            <p:ph idx="1" type="subTitle"/>
          </p:nvPr>
        </p:nvSpPr>
        <p:spPr>
          <a:xfrm>
            <a:off x="720028" y="3150802"/>
            <a:ext cx="23055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7"/>
          <p:cNvSpPr txBox="1"/>
          <p:nvPr>
            <p:ph idx="2" type="subTitle"/>
          </p:nvPr>
        </p:nvSpPr>
        <p:spPr>
          <a:xfrm>
            <a:off x="3419250" y="3150802"/>
            <a:ext cx="23055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7"/>
          <p:cNvSpPr txBox="1"/>
          <p:nvPr>
            <p:ph idx="3" type="subTitle"/>
          </p:nvPr>
        </p:nvSpPr>
        <p:spPr>
          <a:xfrm>
            <a:off x="6118472" y="3150802"/>
            <a:ext cx="23055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7"/>
          <p:cNvSpPr txBox="1"/>
          <p:nvPr>
            <p:ph idx="4" type="subTitle"/>
          </p:nvPr>
        </p:nvSpPr>
        <p:spPr>
          <a:xfrm>
            <a:off x="720028" y="2696225"/>
            <a:ext cx="23055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6" name="Google Shape;176;p27"/>
          <p:cNvSpPr txBox="1"/>
          <p:nvPr>
            <p:ph idx="5" type="subTitle"/>
          </p:nvPr>
        </p:nvSpPr>
        <p:spPr>
          <a:xfrm>
            <a:off x="3419250" y="2696225"/>
            <a:ext cx="23055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7" name="Google Shape;177;p27"/>
          <p:cNvSpPr txBox="1"/>
          <p:nvPr>
            <p:ph idx="6" type="subTitle"/>
          </p:nvPr>
        </p:nvSpPr>
        <p:spPr>
          <a:xfrm>
            <a:off x="6118472" y="2696225"/>
            <a:ext cx="23055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178" name="Google Shape;1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819323" y="4218590"/>
            <a:ext cx="3602831" cy="1275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230759">
            <a:off x="6993413" y="3398023"/>
            <a:ext cx="2769253" cy="2916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639694">
            <a:off x="8294928" y="280147"/>
            <a:ext cx="571192" cy="7874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8"/>
          <p:cNvPicPr preferRelativeResize="0"/>
          <p:nvPr/>
        </p:nvPicPr>
        <p:blipFill rotWithShape="1">
          <a:blip r:embed="rId2">
            <a:alphaModFix amt="40000"/>
          </a:blip>
          <a:srcRect b="9697" l="0" r="4479" t="9689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4" name="Google Shape;184;p28"/>
          <p:cNvSpPr txBox="1"/>
          <p:nvPr>
            <p:ph idx="1" type="subTitle"/>
          </p:nvPr>
        </p:nvSpPr>
        <p:spPr>
          <a:xfrm>
            <a:off x="1899200" y="1711288"/>
            <a:ext cx="349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8"/>
          <p:cNvSpPr txBox="1"/>
          <p:nvPr>
            <p:ph idx="2" type="subTitle"/>
          </p:nvPr>
        </p:nvSpPr>
        <p:spPr>
          <a:xfrm>
            <a:off x="1899200" y="2824763"/>
            <a:ext cx="349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28"/>
          <p:cNvSpPr txBox="1"/>
          <p:nvPr>
            <p:ph idx="3" type="subTitle"/>
          </p:nvPr>
        </p:nvSpPr>
        <p:spPr>
          <a:xfrm>
            <a:off x="1899200" y="3938237"/>
            <a:ext cx="349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8"/>
          <p:cNvSpPr txBox="1"/>
          <p:nvPr>
            <p:ph idx="4" type="subTitle"/>
          </p:nvPr>
        </p:nvSpPr>
        <p:spPr>
          <a:xfrm>
            <a:off x="1899212" y="1256713"/>
            <a:ext cx="34908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" name="Google Shape;188;p28"/>
          <p:cNvSpPr txBox="1"/>
          <p:nvPr>
            <p:ph idx="5" type="subTitle"/>
          </p:nvPr>
        </p:nvSpPr>
        <p:spPr>
          <a:xfrm>
            <a:off x="1899208" y="2370182"/>
            <a:ext cx="34908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9" name="Google Shape;189;p28"/>
          <p:cNvSpPr txBox="1"/>
          <p:nvPr>
            <p:ph idx="6" type="subTitle"/>
          </p:nvPr>
        </p:nvSpPr>
        <p:spPr>
          <a:xfrm>
            <a:off x="1899203" y="3483651"/>
            <a:ext cx="34908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190" name="Google Shape;19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099983">
            <a:off x="8005163" y="4409133"/>
            <a:ext cx="1487171" cy="1164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9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 rot="10800000">
            <a:off x="75" y="1051100"/>
            <a:ext cx="9143997" cy="40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4" name="Google Shape;194;p29"/>
          <p:cNvSpPr txBox="1"/>
          <p:nvPr>
            <p:ph idx="1" type="subTitle"/>
          </p:nvPr>
        </p:nvSpPr>
        <p:spPr>
          <a:xfrm>
            <a:off x="2139961" y="19598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9"/>
          <p:cNvSpPr txBox="1"/>
          <p:nvPr>
            <p:ph idx="2" type="subTitle"/>
          </p:nvPr>
        </p:nvSpPr>
        <p:spPr>
          <a:xfrm>
            <a:off x="6068040" y="19598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9"/>
          <p:cNvSpPr txBox="1"/>
          <p:nvPr>
            <p:ph idx="3" type="subTitle"/>
          </p:nvPr>
        </p:nvSpPr>
        <p:spPr>
          <a:xfrm>
            <a:off x="2139961" y="33932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9"/>
          <p:cNvSpPr txBox="1"/>
          <p:nvPr>
            <p:ph idx="4" type="subTitle"/>
          </p:nvPr>
        </p:nvSpPr>
        <p:spPr>
          <a:xfrm>
            <a:off x="6068040" y="33932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9"/>
          <p:cNvSpPr txBox="1"/>
          <p:nvPr>
            <p:ph idx="5" type="subTitle"/>
          </p:nvPr>
        </p:nvSpPr>
        <p:spPr>
          <a:xfrm>
            <a:off x="2139961" y="16762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9" name="Google Shape;199;p29"/>
          <p:cNvSpPr txBox="1"/>
          <p:nvPr>
            <p:ph idx="6" type="subTitle"/>
          </p:nvPr>
        </p:nvSpPr>
        <p:spPr>
          <a:xfrm>
            <a:off x="2139961" y="31097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0" name="Google Shape;200;p29"/>
          <p:cNvSpPr txBox="1"/>
          <p:nvPr>
            <p:ph idx="7" type="subTitle"/>
          </p:nvPr>
        </p:nvSpPr>
        <p:spPr>
          <a:xfrm>
            <a:off x="6068036" y="16762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" name="Google Shape;201;p29"/>
          <p:cNvSpPr txBox="1"/>
          <p:nvPr>
            <p:ph idx="8" type="subTitle"/>
          </p:nvPr>
        </p:nvSpPr>
        <p:spPr>
          <a:xfrm>
            <a:off x="6068036" y="31097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0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>
            <a:off x="75" y="0"/>
            <a:ext cx="9143997" cy="4092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725625">
            <a:off x="7982345" y="-1082452"/>
            <a:ext cx="1558590" cy="3243882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6" name="Google Shape;206;p30"/>
          <p:cNvSpPr txBox="1"/>
          <p:nvPr>
            <p:ph idx="1" type="subTitle"/>
          </p:nvPr>
        </p:nvSpPr>
        <p:spPr>
          <a:xfrm>
            <a:off x="873199" y="2088236"/>
            <a:ext cx="2217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30"/>
          <p:cNvSpPr txBox="1"/>
          <p:nvPr>
            <p:ph idx="2" type="subTitle"/>
          </p:nvPr>
        </p:nvSpPr>
        <p:spPr>
          <a:xfrm>
            <a:off x="3440700" y="2088236"/>
            <a:ext cx="2262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30"/>
          <p:cNvSpPr txBox="1"/>
          <p:nvPr>
            <p:ph idx="3" type="subTitle"/>
          </p:nvPr>
        </p:nvSpPr>
        <p:spPr>
          <a:xfrm>
            <a:off x="873199" y="3814127"/>
            <a:ext cx="2217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30"/>
          <p:cNvSpPr txBox="1"/>
          <p:nvPr>
            <p:ph idx="4" type="subTitle"/>
          </p:nvPr>
        </p:nvSpPr>
        <p:spPr>
          <a:xfrm>
            <a:off x="3440700" y="3814127"/>
            <a:ext cx="2262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0"/>
          <p:cNvSpPr txBox="1"/>
          <p:nvPr>
            <p:ph idx="5" type="subTitle"/>
          </p:nvPr>
        </p:nvSpPr>
        <p:spPr>
          <a:xfrm>
            <a:off x="6044501" y="2088236"/>
            <a:ext cx="2226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30"/>
          <p:cNvSpPr txBox="1"/>
          <p:nvPr>
            <p:ph idx="6" type="subTitle"/>
          </p:nvPr>
        </p:nvSpPr>
        <p:spPr>
          <a:xfrm>
            <a:off x="6044501" y="3814127"/>
            <a:ext cx="2226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0"/>
          <p:cNvSpPr txBox="1"/>
          <p:nvPr>
            <p:ph idx="7" type="subTitle"/>
          </p:nvPr>
        </p:nvSpPr>
        <p:spPr>
          <a:xfrm>
            <a:off x="877554" y="1864675"/>
            <a:ext cx="2208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3" name="Google Shape;213;p30"/>
          <p:cNvSpPr txBox="1"/>
          <p:nvPr>
            <p:ph idx="8" type="subTitle"/>
          </p:nvPr>
        </p:nvSpPr>
        <p:spPr>
          <a:xfrm>
            <a:off x="3445050" y="1864675"/>
            <a:ext cx="2253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" name="Google Shape;214;p30"/>
          <p:cNvSpPr txBox="1"/>
          <p:nvPr>
            <p:ph idx="9" type="subTitle"/>
          </p:nvPr>
        </p:nvSpPr>
        <p:spPr>
          <a:xfrm>
            <a:off x="6048851" y="1864675"/>
            <a:ext cx="2217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" name="Google Shape;215;p30"/>
          <p:cNvSpPr txBox="1"/>
          <p:nvPr>
            <p:ph idx="13" type="subTitle"/>
          </p:nvPr>
        </p:nvSpPr>
        <p:spPr>
          <a:xfrm>
            <a:off x="877554" y="3513229"/>
            <a:ext cx="2208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6" name="Google Shape;216;p30"/>
          <p:cNvSpPr txBox="1"/>
          <p:nvPr>
            <p:ph idx="14" type="subTitle"/>
          </p:nvPr>
        </p:nvSpPr>
        <p:spPr>
          <a:xfrm>
            <a:off x="3445050" y="3513229"/>
            <a:ext cx="2253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7" name="Google Shape;217;p30"/>
          <p:cNvSpPr txBox="1"/>
          <p:nvPr>
            <p:ph idx="15" type="subTitle"/>
          </p:nvPr>
        </p:nvSpPr>
        <p:spPr>
          <a:xfrm>
            <a:off x="6048851" y="3513229"/>
            <a:ext cx="2217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8" name="Google Shape;218;p30"/>
          <p:cNvSpPr txBox="1"/>
          <p:nvPr>
            <p:ph idx="16" type="subTitle"/>
          </p:nvPr>
        </p:nvSpPr>
        <p:spPr>
          <a:xfrm>
            <a:off x="877554" y="1487563"/>
            <a:ext cx="2208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9" name="Google Shape;219;p30"/>
          <p:cNvSpPr txBox="1"/>
          <p:nvPr>
            <p:ph idx="17" type="subTitle"/>
          </p:nvPr>
        </p:nvSpPr>
        <p:spPr>
          <a:xfrm>
            <a:off x="3445050" y="1487563"/>
            <a:ext cx="2253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0" name="Google Shape;220;p30"/>
          <p:cNvSpPr txBox="1"/>
          <p:nvPr>
            <p:ph idx="18" type="subTitle"/>
          </p:nvPr>
        </p:nvSpPr>
        <p:spPr>
          <a:xfrm>
            <a:off x="6048851" y="1487563"/>
            <a:ext cx="2217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1" name="Google Shape;221;p30"/>
          <p:cNvSpPr txBox="1"/>
          <p:nvPr>
            <p:ph idx="19" type="subTitle"/>
          </p:nvPr>
        </p:nvSpPr>
        <p:spPr>
          <a:xfrm>
            <a:off x="877554" y="3136129"/>
            <a:ext cx="2208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2" name="Google Shape;222;p30"/>
          <p:cNvSpPr txBox="1"/>
          <p:nvPr>
            <p:ph idx="20" type="subTitle"/>
          </p:nvPr>
        </p:nvSpPr>
        <p:spPr>
          <a:xfrm>
            <a:off x="3445050" y="3136129"/>
            <a:ext cx="2253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3" name="Google Shape;223;p30"/>
          <p:cNvSpPr txBox="1"/>
          <p:nvPr>
            <p:ph idx="21" type="subTitle"/>
          </p:nvPr>
        </p:nvSpPr>
        <p:spPr>
          <a:xfrm>
            <a:off x="6048851" y="3136129"/>
            <a:ext cx="2217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3783024">
            <a:off x="543371" y="3742702"/>
            <a:ext cx="1197235" cy="2491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>
            <a:off x="75" y="0"/>
            <a:ext cx="9143997" cy="40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0000" y="1246325"/>
            <a:ext cx="7704000" cy="3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/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/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/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1"/>
          <p:cNvPicPr preferRelativeResize="0"/>
          <p:nvPr/>
        </p:nvPicPr>
        <p:blipFill rotWithShape="1">
          <a:blip r:embed="rId2">
            <a:alphaModFix amt="80000"/>
          </a:blip>
          <a:srcRect b="48617" l="3044" r="0" t="0"/>
          <a:stretch/>
        </p:blipFill>
        <p:spPr>
          <a:xfrm flipH="1" rot="10800000">
            <a:off x="0" y="-17499"/>
            <a:ext cx="9144003" cy="328904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1"/>
          <p:cNvSpPr txBox="1"/>
          <p:nvPr>
            <p:ph hasCustomPrompt="1" type="title"/>
          </p:nvPr>
        </p:nvSpPr>
        <p:spPr>
          <a:xfrm>
            <a:off x="4102550" y="670225"/>
            <a:ext cx="43284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8" name="Google Shape;228;p31"/>
          <p:cNvSpPr txBox="1"/>
          <p:nvPr>
            <p:ph idx="1" type="subTitle"/>
          </p:nvPr>
        </p:nvSpPr>
        <p:spPr>
          <a:xfrm>
            <a:off x="4102550" y="1362929"/>
            <a:ext cx="43284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9" name="Google Shape;229;p31"/>
          <p:cNvSpPr txBox="1"/>
          <p:nvPr>
            <p:ph hasCustomPrompt="1" idx="2" type="title"/>
          </p:nvPr>
        </p:nvSpPr>
        <p:spPr>
          <a:xfrm>
            <a:off x="4102550" y="2022198"/>
            <a:ext cx="43284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0" name="Google Shape;230;p31"/>
          <p:cNvSpPr txBox="1"/>
          <p:nvPr>
            <p:ph idx="3" type="subTitle"/>
          </p:nvPr>
        </p:nvSpPr>
        <p:spPr>
          <a:xfrm>
            <a:off x="4102550" y="2727615"/>
            <a:ext cx="43284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1" name="Google Shape;231;p31"/>
          <p:cNvSpPr txBox="1"/>
          <p:nvPr>
            <p:ph hasCustomPrompt="1" idx="4" type="title"/>
          </p:nvPr>
        </p:nvSpPr>
        <p:spPr>
          <a:xfrm>
            <a:off x="4102550" y="3374171"/>
            <a:ext cx="43284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31"/>
          <p:cNvSpPr txBox="1"/>
          <p:nvPr>
            <p:ph idx="5" type="subTitle"/>
          </p:nvPr>
        </p:nvSpPr>
        <p:spPr>
          <a:xfrm>
            <a:off x="4102550" y="4092300"/>
            <a:ext cx="43284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2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 rot="10800000">
            <a:off x="75" y="1051100"/>
            <a:ext cx="9143997" cy="40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2"/>
          <p:cNvSpPr txBox="1"/>
          <p:nvPr>
            <p:ph hasCustomPrompt="1" type="title"/>
          </p:nvPr>
        </p:nvSpPr>
        <p:spPr>
          <a:xfrm>
            <a:off x="1849813" y="1699838"/>
            <a:ext cx="1397700" cy="692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32"/>
          <p:cNvSpPr txBox="1"/>
          <p:nvPr>
            <p:ph idx="1" type="subTitle"/>
          </p:nvPr>
        </p:nvSpPr>
        <p:spPr>
          <a:xfrm>
            <a:off x="3771588" y="1975588"/>
            <a:ext cx="359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7" name="Google Shape;237;p32"/>
          <p:cNvSpPr txBox="1"/>
          <p:nvPr>
            <p:ph idx="2" type="subTitle"/>
          </p:nvPr>
        </p:nvSpPr>
        <p:spPr>
          <a:xfrm>
            <a:off x="3771588" y="1543513"/>
            <a:ext cx="35925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8" name="Google Shape;238;p32"/>
          <p:cNvSpPr txBox="1"/>
          <p:nvPr>
            <p:ph idx="3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9" name="Google Shape;239;p32"/>
          <p:cNvSpPr txBox="1"/>
          <p:nvPr>
            <p:ph hasCustomPrompt="1" idx="4" type="title"/>
          </p:nvPr>
        </p:nvSpPr>
        <p:spPr>
          <a:xfrm>
            <a:off x="1849813" y="3496750"/>
            <a:ext cx="1397700" cy="692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0" name="Google Shape;240;p32"/>
          <p:cNvSpPr txBox="1"/>
          <p:nvPr>
            <p:ph idx="5" type="subTitle"/>
          </p:nvPr>
        </p:nvSpPr>
        <p:spPr>
          <a:xfrm>
            <a:off x="3771588" y="3772475"/>
            <a:ext cx="359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41" name="Google Shape;241;p32"/>
          <p:cNvSpPr txBox="1"/>
          <p:nvPr>
            <p:ph idx="6" type="subTitle"/>
          </p:nvPr>
        </p:nvSpPr>
        <p:spPr>
          <a:xfrm>
            <a:off x="3771588" y="3340400"/>
            <a:ext cx="35925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242" name="Google Shape;24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8099992">
            <a:off x="-421438" y="4181024"/>
            <a:ext cx="1710353" cy="1339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230759">
            <a:off x="5781611" y="3137115"/>
            <a:ext cx="3456352" cy="3640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3"/>
          <p:cNvPicPr preferRelativeResize="0"/>
          <p:nvPr/>
        </p:nvPicPr>
        <p:blipFill rotWithShape="1">
          <a:blip r:embed="rId2">
            <a:alphaModFix amt="60000"/>
          </a:blip>
          <a:srcRect b="9697" l="0" r="4479" t="9689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3"/>
          <p:cNvSpPr txBox="1"/>
          <p:nvPr>
            <p:ph type="title"/>
          </p:nvPr>
        </p:nvSpPr>
        <p:spPr>
          <a:xfrm>
            <a:off x="713225" y="540000"/>
            <a:ext cx="4448100" cy="117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7" name="Google Shape;247;p33"/>
          <p:cNvSpPr txBox="1"/>
          <p:nvPr>
            <p:ph idx="1" type="subTitle"/>
          </p:nvPr>
        </p:nvSpPr>
        <p:spPr>
          <a:xfrm>
            <a:off x="713225" y="17100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33"/>
          <p:cNvSpPr txBox="1"/>
          <p:nvPr/>
        </p:nvSpPr>
        <p:spPr>
          <a:xfrm>
            <a:off x="713225" y="3848573"/>
            <a:ext cx="49458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This presentation template was created by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/>
              </a:rPr>
              <a:t>Slidesgo</a:t>
            </a: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b="1"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49" name="Google Shape;249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 rot="9569236">
            <a:off x="5850922" y="-1478234"/>
            <a:ext cx="4013857" cy="4227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4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 rot="10800000">
            <a:off x="75" y="1051100"/>
            <a:ext cx="9143997" cy="4092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8099992">
            <a:off x="-421438" y="4181024"/>
            <a:ext cx="1710353" cy="1339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230759">
            <a:off x="5781611" y="3137115"/>
            <a:ext cx="3456352" cy="3640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5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>
            <a:off x="75" y="0"/>
            <a:ext cx="9143997" cy="4092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3783024">
            <a:off x="543371" y="3742702"/>
            <a:ext cx="1197235" cy="2491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725625">
            <a:off x="7982345" y="-1082452"/>
            <a:ext cx="1558590" cy="3243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3391500" y="4031300"/>
            <a:ext cx="2361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5"/>
          <p:cNvSpPr txBox="1"/>
          <p:nvPr>
            <p:ph idx="2" type="subTitle"/>
          </p:nvPr>
        </p:nvSpPr>
        <p:spPr>
          <a:xfrm>
            <a:off x="785523" y="4031299"/>
            <a:ext cx="2361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" name="Google Shape;31;p5"/>
          <p:cNvSpPr txBox="1"/>
          <p:nvPr>
            <p:ph idx="3" type="subTitle"/>
          </p:nvPr>
        </p:nvSpPr>
        <p:spPr>
          <a:xfrm>
            <a:off x="3391500" y="3291725"/>
            <a:ext cx="2361000" cy="82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4" type="subTitle"/>
          </p:nvPr>
        </p:nvSpPr>
        <p:spPr>
          <a:xfrm>
            <a:off x="785523" y="3291725"/>
            <a:ext cx="2361000" cy="82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5" type="subTitle"/>
          </p:nvPr>
        </p:nvSpPr>
        <p:spPr>
          <a:xfrm>
            <a:off x="5997477" y="4031299"/>
            <a:ext cx="2361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" name="Google Shape;34;p5"/>
          <p:cNvSpPr txBox="1"/>
          <p:nvPr>
            <p:ph idx="6" type="subTitle"/>
          </p:nvPr>
        </p:nvSpPr>
        <p:spPr>
          <a:xfrm>
            <a:off x="5997477" y="3291725"/>
            <a:ext cx="2361000" cy="82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>
            <a:off x="75" y="0"/>
            <a:ext cx="9143997" cy="4092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842418">
            <a:off x="8234338" y="-1253894"/>
            <a:ext cx="1404801" cy="2923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425140">
            <a:off x="-508336" y="-374367"/>
            <a:ext cx="1487170" cy="1164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6"/>
          <p:cNvPicPr preferRelativeResize="0"/>
          <p:nvPr/>
        </p:nvPicPr>
        <p:blipFill rotWithShape="1">
          <a:blip r:embed="rId2">
            <a:alphaModFix amt="98000"/>
          </a:blip>
          <a:srcRect b="15668" l="0" r="0" t="0"/>
          <a:stretch/>
        </p:blipFill>
        <p:spPr>
          <a:xfrm>
            <a:off x="0" y="2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41" name="Google Shape;4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6381" y="4218590"/>
            <a:ext cx="3602831" cy="1275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2700000">
            <a:off x="241099" y="249936"/>
            <a:ext cx="539276" cy="743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-1230759">
            <a:off x="-423225" y="3398023"/>
            <a:ext cx="2769253" cy="2916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7"/>
          <p:cNvPicPr preferRelativeResize="0"/>
          <p:nvPr/>
        </p:nvPicPr>
        <p:blipFill rotWithShape="1">
          <a:blip r:embed="rId2">
            <a:alphaModFix/>
          </a:blip>
          <a:srcRect b="0" l="1623" r="22527" t="16638"/>
          <a:stretch/>
        </p:blipFill>
        <p:spPr>
          <a:xfrm rot="10800000">
            <a:off x="75" y="1051100"/>
            <a:ext cx="9143997" cy="4092403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720000" y="1541950"/>
            <a:ext cx="46509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pic>
        <p:nvPicPr>
          <p:cNvPr id="48" name="Google Shape;4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602360">
            <a:off x="-286101" y="3235987"/>
            <a:ext cx="2769252" cy="2916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8"/>
          <p:cNvPicPr preferRelativeResize="0"/>
          <p:nvPr/>
        </p:nvPicPr>
        <p:blipFill rotWithShape="1">
          <a:blip r:embed="rId2">
            <a:alphaModFix amt="30000"/>
          </a:blip>
          <a:srcRect b="8880" l="0" r="0" t="6788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465534">
            <a:off x="-97678" y="-1464321"/>
            <a:ext cx="3883985" cy="409053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/>
          <p:nvPr>
            <p:ph type="title"/>
          </p:nvPr>
        </p:nvSpPr>
        <p:spPr>
          <a:xfrm>
            <a:off x="1356450" y="1307100"/>
            <a:ext cx="6431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53" name="Google Shape;5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099983">
            <a:off x="8005163" y="4409133"/>
            <a:ext cx="1487171" cy="1164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471684">
            <a:off x="7116350" y="4564025"/>
            <a:ext cx="620190" cy="85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9"/>
          <p:cNvPicPr preferRelativeResize="0"/>
          <p:nvPr/>
        </p:nvPicPr>
        <p:blipFill rotWithShape="1">
          <a:blip r:embed="rId2">
            <a:alphaModFix amt="80000"/>
          </a:blip>
          <a:srcRect b="48617" l="3044" r="0" t="0"/>
          <a:stretch/>
        </p:blipFill>
        <p:spPr>
          <a:xfrm flipH="1" rot="10800000">
            <a:off x="0" y="-17499"/>
            <a:ext cx="9144003" cy="328904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9"/>
          <p:cNvSpPr txBox="1"/>
          <p:nvPr>
            <p:ph type="title"/>
          </p:nvPr>
        </p:nvSpPr>
        <p:spPr>
          <a:xfrm>
            <a:off x="3557875" y="937973"/>
            <a:ext cx="4872900" cy="13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subTitle"/>
          </p:nvPr>
        </p:nvSpPr>
        <p:spPr>
          <a:xfrm>
            <a:off x="3557875" y="2398538"/>
            <a:ext cx="48729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type="title"/>
          </p:nvPr>
        </p:nvSpPr>
        <p:spPr>
          <a:xfrm>
            <a:off x="713375" y="3892625"/>
            <a:ext cx="7717500" cy="6945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Nunito"/>
              <a:buNone/>
              <a:defRPr b="1" sz="3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Relationship Id="rId4" Type="http://schemas.openxmlformats.org/officeDocument/2006/relationships/image" Target="../media/image21.png"/><Relationship Id="rId5" Type="http://schemas.openxmlformats.org/officeDocument/2006/relationships/image" Target="../media/image17.png"/><Relationship Id="rId6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/>
          <p:nvPr>
            <p:ph type="ctrTitle"/>
          </p:nvPr>
        </p:nvSpPr>
        <p:spPr>
          <a:xfrm>
            <a:off x="1357350" y="499075"/>
            <a:ext cx="6429300" cy="334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Campaign</a:t>
            </a:r>
            <a:r>
              <a:rPr b="0" lang="en" sz="25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 for Water Use</a:t>
            </a:r>
            <a:r>
              <a:rPr lang="en" sz="5000">
                <a:solidFill>
                  <a:schemeClr val="dk2"/>
                </a:solidFill>
              </a:rPr>
              <a:t> </a:t>
            </a:r>
            <a:r>
              <a:rPr lang="en" sz="5000"/>
              <a:t> </a:t>
            </a:r>
            <a:r>
              <a:rPr lang="en" sz="6500"/>
              <a:t>Water Usage</a:t>
            </a:r>
            <a:r>
              <a:rPr lang="en" sz="5100"/>
              <a:t> </a:t>
            </a:r>
            <a:endParaRPr sz="5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chemeClr val="dk2"/>
              </a:solidFill>
              <a:latin typeface="Nunito Black"/>
              <a:ea typeface="Nunito Black"/>
              <a:cs typeface="Nunito Black"/>
              <a:sym typeface="Nunito Black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67D6C1"/>
                </a:solidFill>
                <a:latin typeface="Cairo"/>
                <a:ea typeface="Cairo"/>
                <a:cs typeface="Cairo"/>
                <a:sym typeface="Cairo"/>
              </a:rPr>
              <a:t>"نقطة مياه تساوي حياة! "</a:t>
            </a:r>
            <a:endParaRPr sz="2600">
              <a:solidFill>
                <a:srgbClr val="67D6C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“Don’t Let the Water Flow, Let the Awareness Grow! ”</a:t>
            </a:r>
            <a:endParaRPr b="0" sz="2400">
              <a:latin typeface="Nunito Black"/>
              <a:ea typeface="Nunito Black"/>
              <a:cs typeface="Nunito Black"/>
              <a:sym typeface="Nunito Black"/>
            </a:endParaRPr>
          </a:p>
        </p:txBody>
      </p:sp>
      <p:pic>
        <p:nvPicPr>
          <p:cNvPr id="263" name="Google Shape;26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68662">
            <a:off x="754490" y="1910528"/>
            <a:ext cx="1116401" cy="137986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4" name="Google Shape;26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25797">
            <a:off x="7426112" y="1812250"/>
            <a:ext cx="978270" cy="157642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7"/>
          <p:cNvSpPr txBox="1"/>
          <p:nvPr>
            <p:ph type="title"/>
          </p:nvPr>
        </p:nvSpPr>
        <p:spPr>
          <a:xfrm>
            <a:off x="71655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Usage at Home:</a:t>
            </a:r>
            <a:endParaRPr/>
          </a:p>
        </p:txBody>
      </p:sp>
      <p:pic>
        <p:nvPicPr>
          <p:cNvPr id="270" name="Google Shape;27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">
            <a:off x="720000" y="1334084"/>
            <a:ext cx="1017601" cy="102996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271" name="Google Shape;271;p37"/>
          <p:cNvGrpSpPr/>
          <p:nvPr/>
        </p:nvGrpSpPr>
        <p:grpSpPr>
          <a:xfrm>
            <a:off x="1980275" y="1220488"/>
            <a:ext cx="2479200" cy="1018262"/>
            <a:chOff x="1980275" y="1220488"/>
            <a:chExt cx="2479200" cy="1018262"/>
          </a:xfrm>
        </p:grpSpPr>
        <p:sp>
          <p:nvSpPr>
            <p:cNvPr id="272" name="Google Shape;272;p37"/>
            <p:cNvSpPr txBox="1"/>
            <p:nvPr/>
          </p:nvSpPr>
          <p:spPr>
            <a:xfrm>
              <a:off x="1980275" y="1336050"/>
              <a:ext cx="2479200" cy="90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Showers use about 46% of household water. Shortening your shower time saves both water and energy.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3" name="Google Shape;273;p37"/>
            <p:cNvSpPr txBox="1"/>
            <p:nvPr/>
          </p:nvSpPr>
          <p:spPr>
            <a:xfrm>
              <a:off x="1980275" y="1220488"/>
              <a:ext cx="24792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67D6C1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SHOWER</a:t>
              </a:r>
              <a:endParaRPr sz="2000">
                <a:solidFill>
                  <a:srgbClr val="67D6C1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sp>
        <p:nvSpPr>
          <p:cNvPr id="274" name="Google Shape;274;p37"/>
          <p:cNvSpPr/>
          <p:nvPr/>
        </p:nvSpPr>
        <p:spPr>
          <a:xfrm>
            <a:off x="720000" y="2549225"/>
            <a:ext cx="1098000" cy="1539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7"/>
          <p:cNvSpPr txBox="1"/>
          <p:nvPr/>
        </p:nvSpPr>
        <p:spPr>
          <a:xfrm>
            <a:off x="1980275" y="2441525"/>
            <a:ext cx="2479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46%</a:t>
            </a:r>
            <a:endParaRPr b="1"/>
          </a:p>
        </p:txBody>
      </p:sp>
      <p:grpSp>
        <p:nvGrpSpPr>
          <p:cNvPr id="276" name="Google Shape;276;p37"/>
          <p:cNvGrpSpPr/>
          <p:nvPr/>
        </p:nvGrpSpPr>
        <p:grpSpPr>
          <a:xfrm>
            <a:off x="5951650" y="1220488"/>
            <a:ext cx="2479200" cy="1153039"/>
            <a:chOff x="5951650" y="1220488"/>
            <a:chExt cx="2479200" cy="1153039"/>
          </a:xfrm>
        </p:grpSpPr>
        <p:sp>
          <p:nvSpPr>
            <p:cNvPr id="277" name="Google Shape;277;p37"/>
            <p:cNvSpPr txBox="1"/>
            <p:nvPr/>
          </p:nvSpPr>
          <p:spPr>
            <a:xfrm>
              <a:off x="5951650" y="1288427"/>
              <a:ext cx="2479200" cy="108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Showers use about 17% of household water. Shortening your shower time saves both water and energy.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8" name="Google Shape;278;p37"/>
            <p:cNvSpPr txBox="1"/>
            <p:nvPr/>
          </p:nvSpPr>
          <p:spPr>
            <a:xfrm>
              <a:off x="5951650" y="1220488"/>
              <a:ext cx="24792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67D6C1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WASHER</a:t>
              </a:r>
              <a:endParaRPr sz="2000">
                <a:solidFill>
                  <a:srgbClr val="67D6C1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sp>
        <p:nvSpPr>
          <p:cNvPr id="279" name="Google Shape;279;p37"/>
          <p:cNvSpPr txBox="1"/>
          <p:nvPr/>
        </p:nvSpPr>
        <p:spPr>
          <a:xfrm>
            <a:off x="5951650" y="2441525"/>
            <a:ext cx="2479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17%</a:t>
            </a:r>
            <a:endParaRPr b="1"/>
          </a:p>
        </p:txBody>
      </p:sp>
      <p:grpSp>
        <p:nvGrpSpPr>
          <p:cNvPr id="280" name="Google Shape;280;p37"/>
          <p:cNvGrpSpPr/>
          <p:nvPr/>
        </p:nvGrpSpPr>
        <p:grpSpPr>
          <a:xfrm>
            <a:off x="1980275" y="3013587"/>
            <a:ext cx="2497713" cy="1422994"/>
            <a:chOff x="1980275" y="3013588"/>
            <a:chExt cx="2497713" cy="1422994"/>
          </a:xfrm>
        </p:grpSpPr>
        <p:sp>
          <p:nvSpPr>
            <p:cNvPr id="281" name="Google Shape;281;p37"/>
            <p:cNvSpPr txBox="1"/>
            <p:nvPr/>
          </p:nvSpPr>
          <p:spPr>
            <a:xfrm>
              <a:off x="1998788" y="3153481"/>
              <a:ext cx="2479200" cy="128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Brushing your teeth with the tap on wastes water — turn it off to save up to 24%</a:t>
              </a: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.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82" name="Google Shape;282;p37"/>
            <p:cNvSpPr txBox="1"/>
            <p:nvPr/>
          </p:nvSpPr>
          <p:spPr>
            <a:xfrm>
              <a:off x="1980275" y="3013588"/>
              <a:ext cx="24792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67D6C1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TEETH </a:t>
              </a:r>
              <a:r>
                <a:rPr lang="en" sz="2000">
                  <a:solidFill>
                    <a:srgbClr val="67D6C1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B</a:t>
              </a:r>
              <a:r>
                <a:rPr lang="en" sz="2000">
                  <a:solidFill>
                    <a:srgbClr val="67D6C1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RUSHING</a:t>
              </a:r>
              <a:endParaRPr sz="2000">
                <a:solidFill>
                  <a:srgbClr val="67D6C1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sp>
        <p:nvSpPr>
          <p:cNvPr id="283" name="Google Shape;283;p37"/>
          <p:cNvSpPr txBox="1"/>
          <p:nvPr/>
        </p:nvSpPr>
        <p:spPr>
          <a:xfrm>
            <a:off x="1980275" y="4234625"/>
            <a:ext cx="2479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24%</a:t>
            </a:r>
            <a:endParaRPr b="1"/>
          </a:p>
        </p:txBody>
      </p:sp>
      <p:grpSp>
        <p:nvGrpSpPr>
          <p:cNvPr id="284" name="Google Shape;284;p37"/>
          <p:cNvGrpSpPr/>
          <p:nvPr/>
        </p:nvGrpSpPr>
        <p:grpSpPr>
          <a:xfrm>
            <a:off x="5951650" y="3013588"/>
            <a:ext cx="2479200" cy="939925"/>
            <a:chOff x="5951650" y="3013588"/>
            <a:chExt cx="2479200" cy="939925"/>
          </a:xfrm>
        </p:grpSpPr>
        <p:sp>
          <p:nvSpPr>
            <p:cNvPr id="285" name="Google Shape;285;p37"/>
            <p:cNvSpPr txBox="1"/>
            <p:nvPr/>
          </p:nvSpPr>
          <p:spPr>
            <a:xfrm>
              <a:off x="5951650" y="3091913"/>
              <a:ext cx="2479200" cy="86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Toilets account for about 27% of indoor water use. Use low-flow toilets or place a water-saving device in the tank.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86" name="Google Shape;286;p37"/>
            <p:cNvSpPr txBox="1"/>
            <p:nvPr/>
          </p:nvSpPr>
          <p:spPr>
            <a:xfrm>
              <a:off x="5951650" y="3013588"/>
              <a:ext cx="24792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67D6C1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TOILET</a:t>
              </a:r>
              <a:endParaRPr sz="2000">
                <a:solidFill>
                  <a:srgbClr val="67D6C1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sp>
        <p:nvSpPr>
          <p:cNvPr id="287" name="Google Shape;287;p37"/>
          <p:cNvSpPr txBox="1"/>
          <p:nvPr/>
        </p:nvSpPr>
        <p:spPr>
          <a:xfrm>
            <a:off x="5951650" y="4234625"/>
            <a:ext cx="2479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27%</a:t>
            </a:r>
            <a:endParaRPr b="1"/>
          </a:p>
        </p:txBody>
      </p:sp>
      <p:pic>
        <p:nvPicPr>
          <p:cNvPr id="288" name="Google Shape;28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7">
            <a:off x="4882249" y="1356352"/>
            <a:ext cx="790277" cy="98542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89" name="Google Shape;28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43269">
            <a:off x="937128" y="3165524"/>
            <a:ext cx="717344" cy="95328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90" name="Google Shape;290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82251" y="3153464"/>
            <a:ext cx="905151" cy="103118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91" name="Google Shape;291;p37"/>
          <p:cNvSpPr/>
          <p:nvPr/>
        </p:nvSpPr>
        <p:spPr>
          <a:xfrm>
            <a:off x="720000" y="2549225"/>
            <a:ext cx="528600" cy="1539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7"/>
          <p:cNvSpPr/>
          <p:nvPr/>
        </p:nvSpPr>
        <p:spPr>
          <a:xfrm>
            <a:off x="720000" y="4342325"/>
            <a:ext cx="1098000" cy="1539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7"/>
          <p:cNvSpPr/>
          <p:nvPr/>
        </p:nvSpPr>
        <p:spPr>
          <a:xfrm>
            <a:off x="720000" y="4342325"/>
            <a:ext cx="273000" cy="1539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7"/>
          <p:cNvSpPr/>
          <p:nvPr/>
        </p:nvSpPr>
        <p:spPr>
          <a:xfrm>
            <a:off x="4728388" y="2549225"/>
            <a:ext cx="1098000" cy="1539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7"/>
          <p:cNvSpPr/>
          <p:nvPr/>
        </p:nvSpPr>
        <p:spPr>
          <a:xfrm>
            <a:off x="4728430" y="2549225"/>
            <a:ext cx="194400" cy="1539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7"/>
          <p:cNvSpPr/>
          <p:nvPr/>
        </p:nvSpPr>
        <p:spPr>
          <a:xfrm>
            <a:off x="4728388" y="4342325"/>
            <a:ext cx="1098000" cy="1539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7"/>
          <p:cNvSpPr/>
          <p:nvPr/>
        </p:nvSpPr>
        <p:spPr>
          <a:xfrm>
            <a:off x="4728400" y="4342325"/>
            <a:ext cx="329400" cy="1539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/>
          <p:nvPr/>
        </p:nvSpPr>
        <p:spPr>
          <a:xfrm>
            <a:off x="3615900" y="1666475"/>
            <a:ext cx="1912200" cy="1912200"/>
          </a:xfrm>
          <a:prstGeom prst="arc">
            <a:avLst>
              <a:gd fmla="val 17563670" name="adj1"/>
              <a:gd fmla="val 14958677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3" name="Google Shape;303;p38"/>
          <p:cNvGrpSpPr/>
          <p:nvPr/>
        </p:nvGrpSpPr>
        <p:grpSpPr>
          <a:xfrm>
            <a:off x="3558181" y="2764925"/>
            <a:ext cx="161988" cy="169300"/>
            <a:chOff x="1295524" y="1981738"/>
            <a:chExt cx="813600" cy="849900"/>
          </a:xfrm>
        </p:grpSpPr>
        <p:sp>
          <p:nvSpPr>
            <p:cNvPr id="304" name="Google Shape;304;p38"/>
            <p:cNvSpPr/>
            <p:nvPr/>
          </p:nvSpPr>
          <p:spPr>
            <a:xfrm>
              <a:off x="1542425" y="2246800"/>
              <a:ext cx="319800" cy="3198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05" name="Google Shape;305;p38"/>
            <p:cNvPicPr preferRelativeResize="0"/>
            <p:nvPr/>
          </p:nvPicPr>
          <p:blipFill rotWithShape="1">
            <a:blip r:embed="rId3">
              <a:alphaModFix/>
            </a:blip>
            <a:srcRect b="67208" l="44444" r="40366" t="8981"/>
            <a:stretch/>
          </p:blipFill>
          <p:spPr>
            <a:xfrm>
              <a:off x="1295524" y="1981738"/>
              <a:ext cx="813600" cy="8499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306" name="Google Shape;306;p38"/>
          <p:cNvGrpSpPr/>
          <p:nvPr/>
        </p:nvGrpSpPr>
        <p:grpSpPr>
          <a:xfrm>
            <a:off x="5423831" y="2764925"/>
            <a:ext cx="161988" cy="169300"/>
            <a:chOff x="1295524" y="1981738"/>
            <a:chExt cx="813600" cy="849900"/>
          </a:xfrm>
        </p:grpSpPr>
        <p:sp>
          <p:nvSpPr>
            <p:cNvPr id="307" name="Google Shape;307;p38"/>
            <p:cNvSpPr/>
            <p:nvPr/>
          </p:nvSpPr>
          <p:spPr>
            <a:xfrm>
              <a:off x="1542425" y="2246800"/>
              <a:ext cx="319800" cy="3198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08" name="Google Shape;308;p38"/>
            <p:cNvPicPr preferRelativeResize="0"/>
            <p:nvPr/>
          </p:nvPicPr>
          <p:blipFill rotWithShape="1">
            <a:blip r:embed="rId3">
              <a:alphaModFix/>
            </a:blip>
            <a:srcRect b="67208" l="44444" r="40366" t="8981"/>
            <a:stretch/>
          </p:blipFill>
          <p:spPr>
            <a:xfrm>
              <a:off x="1295524" y="1981738"/>
              <a:ext cx="813600" cy="8499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309" name="Google Shape;309;p38"/>
          <p:cNvGrpSpPr/>
          <p:nvPr/>
        </p:nvGrpSpPr>
        <p:grpSpPr>
          <a:xfrm>
            <a:off x="4127106" y="3453432"/>
            <a:ext cx="161988" cy="169300"/>
            <a:chOff x="1295524" y="1981738"/>
            <a:chExt cx="813600" cy="849900"/>
          </a:xfrm>
        </p:grpSpPr>
        <p:sp>
          <p:nvSpPr>
            <p:cNvPr id="310" name="Google Shape;310;p38"/>
            <p:cNvSpPr/>
            <p:nvPr/>
          </p:nvSpPr>
          <p:spPr>
            <a:xfrm>
              <a:off x="1542425" y="2246800"/>
              <a:ext cx="319800" cy="3198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11" name="Google Shape;311;p38"/>
            <p:cNvPicPr preferRelativeResize="0"/>
            <p:nvPr/>
          </p:nvPicPr>
          <p:blipFill rotWithShape="1">
            <a:blip r:embed="rId3">
              <a:alphaModFix/>
            </a:blip>
            <a:srcRect b="67208" l="44444" r="40366" t="8981"/>
            <a:stretch/>
          </p:blipFill>
          <p:spPr>
            <a:xfrm>
              <a:off x="1295524" y="1981738"/>
              <a:ext cx="813600" cy="8499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312" name="Google Shape;312;p38"/>
          <p:cNvGrpSpPr/>
          <p:nvPr/>
        </p:nvGrpSpPr>
        <p:grpSpPr>
          <a:xfrm>
            <a:off x="4854906" y="3453432"/>
            <a:ext cx="161988" cy="169300"/>
            <a:chOff x="1295524" y="1981738"/>
            <a:chExt cx="813600" cy="849900"/>
          </a:xfrm>
        </p:grpSpPr>
        <p:sp>
          <p:nvSpPr>
            <p:cNvPr id="313" name="Google Shape;313;p38"/>
            <p:cNvSpPr/>
            <p:nvPr/>
          </p:nvSpPr>
          <p:spPr>
            <a:xfrm>
              <a:off x="1542425" y="2246800"/>
              <a:ext cx="319800" cy="3198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14" name="Google Shape;314;p38"/>
            <p:cNvPicPr preferRelativeResize="0"/>
            <p:nvPr/>
          </p:nvPicPr>
          <p:blipFill rotWithShape="1">
            <a:blip r:embed="rId3">
              <a:alphaModFix/>
            </a:blip>
            <a:srcRect b="67208" l="44444" r="40366" t="8981"/>
            <a:stretch/>
          </p:blipFill>
          <p:spPr>
            <a:xfrm>
              <a:off x="1295524" y="1981738"/>
              <a:ext cx="813600" cy="8499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  <p:pic>
        <p:nvPicPr>
          <p:cNvPr id="315" name="Google Shape;31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14">
            <a:off x="3938956" y="1503602"/>
            <a:ext cx="1266088" cy="177701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16" name="Google Shape;316;p38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Water Usage:</a:t>
            </a:r>
            <a:endParaRPr/>
          </a:p>
        </p:txBody>
      </p:sp>
      <p:grpSp>
        <p:nvGrpSpPr>
          <p:cNvPr id="317" name="Google Shape;317;p38"/>
          <p:cNvGrpSpPr/>
          <p:nvPr/>
        </p:nvGrpSpPr>
        <p:grpSpPr>
          <a:xfrm>
            <a:off x="1301088" y="1234050"/>
            <a:ext cx="2826013" cy="1023000"/>
            <a:chOff x="1301088" y="1234050"/>
            <a:chExt cx="2826013" cy="1023000"/>
          </a:xfrm>
        </p:grpSpPr>
        <p:sp>
          <p:nvSpPr>
            <p:cNvPr id="318" name="Google Shape;318;p38"/>
            <p:cNvSpPr txBox="1"/>
            <p:nvPr/>
          </p:nvSpPr>
          <p:spPr>
            <a:xfrm>
              <a:off x="3237300" y="1481975"/>
              <a:ext cx="8898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1459B8"/>
                  </a:solidFill>
                  <a:latin typeface="Nunito"/>
                  <a:ea typeface="Nunito"/>
                  <a:cs typeface="Nunito"/>
                  <a:sym typeface="Nunito"/>
                </a:rPr>
                <a:t>15%</a:t>
              </a:r>
              <a:endParaRPr b="1" sz="2000">
                <a:solidFill>
                  <a:srgbClr val="1459B8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9" name="Google Shape;319;p38"/>
            <p:cNvSpPr txBox="1"/>
            <p:nvPr/>
          </p:nvSpPr>
          <p:spPr>
            <a:xfrm>
              <a:off x="1301088" y="1234050"/>
              <a:ext cx="1936200" cy="102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Domestic (Drinking, showers, cooking)</a:t>
              </a:r>
              <a:endParaRPr b="1" i="1"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20" name="Google Shape;320;p38"/>
          <p:cNvGrpSpPr/>
          <p:nvPr/>
        </p:nvGrpSpPr>
        <p:grpSpPr>
          <a:xfrm>
            <a:off x="5016900" y="1233425"/>
            <a:ext cx="2826013" cy="1023000"/>
            <a:chOff x="5016900" y="1233425"/>
            <a:chExt cx="2826013" cy="1023000"/>
          </a:xfrm>
        </p:grpSpPr>
        <p:sp>
          <p:nvSpPr>
            <p:cNvPr id="321" name="Google Shape;321;p38"/>
            <p:cNvSpPr txBox="1"/>
            <p:nvPr/>
          </p:nvSpPr>
          <p:spPr>
            <a:xfrm>
              <a:off x="5016900" y="1481975"/>
              <a:ext cx="8898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1459B8"/>
                  </a:solidFill>
                  <a:latin typeface="Nunito"/>
                  <a:ea typeface="Nunito"/>
                  <a:cs typeface="Nunito"/>
                  <a:sym typeface="Nunito"/>
                </a:rPr>
                <a:t>1</a:t>
              </a:r>
              <a:r>
                <a:rPr b="1" lang="en" sz="2000">
                  <a:solidFill>
                    <a:srgbClr val="1459B8"/>
                  </a:solidFill>
                  <a:latin typeface="Nunito"/>
                  <a:ea typeface="Nunito"/>
                  <a:cs typeface="Nunito"/>
                  <a:sym typeface="Nunito"/>
                </a:rPr>
                <a:t>0%</a:t>
              </a:r>
              <a:endParaRPr b="1" sz="2000">
                <a:solidFill>
                  <a:srgbClr val="1459B8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" name="Google Shape;322;p38"/>
            <p:cNvSpPr txBox="1"/>
            <p:nvPr/>
          </p:nvSpPr>
          <p:spPr>
            <a:xfrm>
              <a:off x="5906713" y="1233425"/>
              <a:ext cx="1936200" cy="102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Sanitation (Toilets, hygiene)</a:t>
              </a:r>
              <a:endParaRPr b="1" i="1"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23" name="Google Shape;323;p38"/>
          <p:cNvGrpSpPr/>
          <p:nvPr/>
        </p:nvGrpSpPr>
        <p:grpSpPr>
          <a:xfrm>
            <a:off x="720000" y="2338075"/>
            <a:ext cx="2826000" cy="1023000"/>
            <a:chOff x="720000" y="2338075"/>
            <a:chExt cx="2826000" cy="1023000"/>
          </a:xfrm>
        </p:grpSpPr>
        <p:sp>
          <p:nvSpPr>
            <p:cNvPr id="324" name="Google Shape;324;p38"/>
            <p:cNvSpPr txBox="1"/>
            <p:nvPr/>
          </p:nvSpPr>
          <p:spPr>
            <a:xfrm>
              <a:off x="2656200" y="2625775"/>
              <a:ext cx="8898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1459B8"/>
                  </a:solidFill>
                  <a:latin typeface="Nunito"/>
                  <a:ea typeface="Nunito"/>
                  <a:cs typeface="Nunito"/>
                  <a:sym typeface="Nunito"/>
                </a:rPr>
                <a:t>25</a:t>
              </a:r>
              <a:r>
                <a:rPr b="1" lang="en" sz="2000">
                  <a:solidFill>
                    <a:srgbClr val="1459B8"/>
                  </a:solidFill>
                  <a:latin typeface="Nunito"/>
                  <a:ea typeface="Nunito"/>
                  <a:cs typeface="Nunito"/>
                  <a:sym typeface="Nunito"/>
                </a:rPr>
                <a:t>%</a:t>
              </a:r>
              <a:endParaRPr b="1" sz="2000">
                <a:solidFill>
                  <a:srgbClr val="1459B8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5" name="Google Shape;325;p38"/>
            <p:cNvSpPr txBox="1"/>
            <p:nvPr/>
          </p:nvSpPr>
          <p:spPr>
            <a:xfrm>
              <a:off x="720000" y="2338075"/>
              <a:ext cx="1936200" cy="102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Agriculture (Crops)</a:t>
              </a:r>
              <a:endParaRPr b="1" i="1"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26" name="Google Shape;326;p38"/>
          <p:cNvGrpSpPr/>
          <p:nvPr/>
        </p:nvGrpSpPr>
        <p:grpSpPr>
          <a:xfrm>
            <a:off x="5598000" y="2338075"/>
            <a:ext cx="2826000" cy="1023000"/>
            <a:chOff x="5598000" y="2338075"/>
            <a:chExt cx="2826000" cy="1023000"/>
          </a:xfrm>
        </p:grpSpPr>
        <p:sp>
          <p:nvSpPr>
            <p:cNvPr id="327" name="Google Shape;327;p38"/>
            <p:cNvSpPr txBox="1"/>
            <p:nvPr/>
          </p:nvSpPr>
          <p:spPr>
            <a:xfrm>
              <a:off x="5598000" y="2625775"/>
              <a:ext cx="8898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1459B8"/>
                  </a:solidFill>
                  <a:latin typeface="Nunito"/>
                  <a:ea typeface="Nunito"/>
                  <a:cs typeface="Nunito"/>
                  <a:sym typeface="Nunito"/>
                </a:rPr>
                <a:t>25</a:t>
              </a:r>
              <a:r>
                <a:rPr b="1" lang="en" sz="2000">
                  <a:solidFill>
                    <a:srgbClr val="1459B8"/>
                  </a:solidFill>
                  <a:latin typeface="Nunito"/>
                  <a:ea typeface="Nunito"/>
                  <a:cs typeface="Nunito"/>
                  <a:sym typeface="Nunito"/>
                </a:rPr>
                <a:t>%</a:t>
              </a:r>
              <a:endParaRPr b="1" sz="2000">
                <a:solidFill>
                  <a:srgbClr val="1459B8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8" name="Google Shape;328;p38"/>
            <p:cNvSpPr txBox="1"/>
            <p:nvPr/>
          </p:nvSpPr>
          <p:spPr>
            <a:xfrm>
              <a:off x="6487800" y="2338075"/>
              <a:ext cx="1936200" cy="102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 Agriculture (Livestock, irrigation loss)</a:t>
              </a:r>
              <a:endParaRPr b="1" i="1"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29" name="Google Shape;329;p38"/>
          <p:cNvGrpSpPr/>
          <p:nvPr/>
        </p:nvGrpSpPr>
        <p:grpSpPr>
          <a:xfrm>
            <a:off x="1301088" y="3442725"/>
            <a:ext cx="2826013" cy="1023000"/>
            <a:chOff x="1301088" y="3442725"/>
            <a:chExt cx="2826013" cy="1023000"/>
          </a:xfrm>
        </p:grpSpPr>
        <p:sp>
          <p:nvSpPr>
            <p:cNvPr id="330" name="Google Shape;330;p38"/>
            <p:cNvSpPr txBox="1"/>
            <p:nvPr/>
          </p:nvSpPr>
          <p:spPr>
            <a:xfrm>
              <a:off x="3237300" y="3690650"/>
              <a:ext cx="8898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1459B8"/>
                  </a:solidFill>
                  <a:latin typeface="Nunito"/>
                  <a:ea typeface="Nunito"/>
                  <a:cs typeface="Nunito"/>
                  <a:sym typeface="Nunito"/>
                </a:rPr>
                <a:t>5</a:t>
              </a:r>
              <a:r>
                <a:rPr b="1" lang="en" sz="2000">
                  <a:solidFill>
                    <a:srgbClr val="1459B8"/>
                  </a:solidFill>
                  <a:latin typeface="Nunito"/>
                  <a:ea typeface="Nunito"/>
                  <a:cs typeface="Nunito"/>
                  <a:sym typeface="Nunito"/>
                </a:rPr>
                <a:t>%</a:t>
              </a:r>
              <a:endParaRPr b="1" sz="2000">
                <a:solidFill>
                  <a:srgbClr val="1459B8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1" name="Google Shape;331;p38"/>
            <p:cNvSpPr txBox="1"/>
            <p:nvPr/>
          </p:nvSpPr>
          <p:spPr>
            <a:xfrm>
              <a:off x="1301088" y="3442725"/>
              <a:ext cx="1936200" cy="102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Leaks, waste &amp; unaccounted loss</a:t>
              </a:r>
              <a:endParaRPr b="1" i="1"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32" name="Google Shape;332;p38"/>
          <p:cNvGrpSpPr/>
          <p:nvPr/>
        </p:nvGrpSpPr>
        <p:grpSpPr>
          <a:xfrm>
            <a:off x="5016900" y="3442100"/>
            <a:ext cx="2749813" cy="1023000"/>
            <a:chOff x="5016900" y="3442100"/>
            <a:chExt cx="2749813" cy="1023000"/>
          </a:xfrm>
        </p:grpSpPr>
        <p:sp>
          <p:nvSpPr>
            <p:cNvPr id="333" name="Google Shape;333;p38"/>
            <p:cNvSpPr txBox="1"/>
            <p:nvPr/>
          </p:nvSpPr>
          <p:spPr>
            <a:xfrm>
              <a:off x="5016900" y="3690650"/>
              <a:ext cx="8898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1459B8"/>
                  </a:solidFill>
                  <a:latin typeface="Nunito"/>
                  <a:ea typeface="Nunito"/>
                  <a:cs typeface="Nunito"/>
                  <a:sym typeface="Nunito"/>
                </a:rPr>
                <a:t>20</a:t>
              </a:r>
              <a:r>
                <a:rPr b="1" lang="en" sz="2000">
                  <a:solidFill>
                    <a:srgbClr val="1459B8"/>
                  </a:solidFill>
                  <a:latin typeface="Nunito"/>
                  <a:ea typeface="Nunito"/>
                  <a:cs typeface="Nunito"/>
                  <a:sym typeface="Nunito"/>
                </a:rPr>
                <a:t>%</a:t>
              </a:r>
              <a:endParaRPr b="1" sz="2000">
                <a:solidFill>
                  <a:srgbClr val="1459B8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4" name="Google Shape;334;p38"/>
            <p:cNvSpPr txBox="1"/>
            <p:nvPr/>
          </p:nvSpPr>
          <p:spPr>
            <a:xfrm>
              <a:off x="5830513" y="3442100"/>
              <a:ext cx="1936200" cy="102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Industry (Manufacturing, cooling, energy)</a:t>
              </a:r>
              <a:endParaRPr b="1" i="1"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35" name="Google Shape;335;p38"/>
          <p:cNvGrpSpPr/>
          <p:nvPr/>
        </p:nvGrpSpPr>
        <p:grpSpPr>
          <a:xfrm>
            <a:off x="4127106" y="1673063"/>
            <a:ext cx="161988" cy="169300"/>
            <a:chOff x="1295524" y="1981738"/>
            <a:chExt cx="813600" cy="849900"/>
          </a:xfrm>
        </p:grpSpPr>
        <p:sp>
          <p:nvSpPr>
            <p:cNvPr id="336" name="Google Shape;336;p38"/>
            <p:cNvSpPr/>
            <p:nvPr/>
          </p:nvSpPr>
          <p:spPr>
            <a:xfrm>
              <a:off x="1542425" y="2246800"/>
              <a:ext cx="319800" cy="3198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37" name="Google Shape;337;p38"/>
            <p:cNvPicPr preferRelativeResize="0"/>
            <p:nvPr/>
          </p:nvPicPr>
          <p:blipFill rotWithShape="1">
            <a:blip r:embed="rId3">
              <a:alphaModFix/>
            </a:blip>
            <a:srcRect b="67208" l="44444" r="40366" t="8981"/>
            <a:stretch/>
          </p:blipFill>
          <p:spPr>
            <a:xfrm>
              <a:off x="1295524" y="1981738"/>
              <a:ext cx="813600" cy="8499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338" name="Google Shape;338;p38"/>
          <p:cNvGrpSpPr/>
          <p:nvPr/>
        </p:nvGrpSpPr>
        <p:grpSpPr>
          <a:xfrm>
            <a:off x="4854906" y="1673063"/>
            <a:ext cx="161988" cy="169300"/>
            <a:chOff x="1295524" y="1981738"/>
            <a:chExt cx="813600" cy="849900"/>
          </a:xfrm>
        </p:grpSpPr>
        <p:sp>
          <p:nvSpPr>
            <p:cNvPr id="339" name="Google Shape;339;p38"/>
            <p:cNvSpPr/>
            <p:nvPr/>
          </p:nvSpPr>
          <p:spPr>
            <a:xfrm>
              <a:off x="1542425" y="2246800"/>
              <a:ext cx="319800" cy="3198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40" name="Google Shape;340;p38"/>
            <p:cNvPicPr preferRelativeResize="0"/>
            <p:nvPr/>
          </p:nvPicPr>
          <p:blipFill rotWithShape="1">
            <a:blip r:embed="rId3">
              <a:alphaModFix/>
            </a:blip>
            <a:srcRect b="67208" l="44444" r="40366" t="8981"/>
            <a:stretch/>
          </p:blipFill>
          <p:spPr>
            <a:xfrm>
              <a:off x="1295524" y="1981738"/>
              <a:ext cx="813600" cy="8499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9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Water:</a:t>
            </a:r>
            <a:endParaRPr/>
          </a:p>
        </p:txBody>
      </p:sp>
      <p:sp>
        <p:nvSpPr>
          <p:cNvPr id="346" name="Google Shape;346;p39"/>
          <p:cNvSpPr txBox="1"/>
          <p:nvPr/>
        </p:nvSpPr>
        <p:spPr>
          <a:xfrm>
            <a:off x="2109300" y="1076500"/>
            <a:ext cx="49254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rPr>
              <a:t>We need water every day in our life and there are many benefits of water</a:t>
            </a:r>
            <a:endParaRPr sz="1200">
              <a:solidFill>
                <a:srgbClr val="1459B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47" name="Google Shape;347;p39"/>
          <p:cNvGrpSpPr/>
          <p:nvPr/>
        </p:nvGrpSpPr>
        <p:grpSpPr>
          <a:xfrm>
            <a:off x="715787" y="1631175"/>
            <a:ext cx="2475900" cy="1103800"/>
            <a:chOff x="715775" y="1631175"/>
            <a:chExt cx="2475900" cy="1103800"/>
          </a:xfrm>
        </p:grpSpPr>
        <p:sp>
          <p:nvSpPr>
            <p:cNvPr id="348" name="Google Shape;348;p39"/>
            <p:cNvSpPr txBox="1"/>
            <p:nvPr/>
          </p:nvSpPr>
          <p:spPr>
            <a:xfrm>
              <a:off x="777487" y="1756975"/>
              <a:ext cx="2414100" cy="9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Conserves Natural Resources</a:t>
              </a: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By saving water, we help protect freshwater ecosystems, lakes, rivers, and wetlands.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ctr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9" name="Google Shape;349;p39"/>
            <p:cNvSpPr txBox="1"/>
            <p:nvPr/>
          </p:nvSpPr>
          <p:spPr>
            <a:xfrm>
              <a:off x="715775" y="1631175"/>
              <a:ext cx="24759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67D6C1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BENEFIT 01  : </a:t>
              </a:r>
              <a:endParaRPr sz="2000">
                <a:solidFill>
                  <a:srgbClr val="67D6C1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grpSp>
        <p:nvGrpSpPr>
          <p:cNvPr id="350" name="Google Shape;350;p39"/>
          <p:cNvGrpSpPr/>
          <p:nvPr/>
        </p:nvGrpSpPr>
        <p:grpSpPr>
          <a:xfrm>
            <a:off x="715775" y="3307625"/>
            <a:ext cx="2475900" cy="1076900"/>
            <a:chOff x="715758" y="3307625"/>
            <a:chExt cx="2475900" cy="1076900"/>
          </a:xfrm>
        </p:grpSpPr>
        <p:sp>
          <p:nvSpPr>
            <p:cNvPr id="351" name="Google Shape;351;p39"/>
            <p:cNvSpPr txBox="1"/>
            <p:nvPr/>
          </p:nvSpPr>
          <p:spPr>
            <a:xfrm>
              <a:off x="715758" y="3406525"/>
              <a:ext cx="2475900" cy="9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Less Energy for Water Treatment: Water treatment facilities use a significant amount of energy. By using less water, we reduce the energy demand for pumping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2" name="Google Shape;352;p39"/>
            <p:cNvSpPr txBox="1"/>
            <p:nvPr/>
          </p:nvSpPr>
          <p:spPr>
            <a:xfrm>
              <a:off x="715758" y="3307625"/>
              <a:ext cx="24759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BENEFIT 02</a:t>
              </a:r>
              <a:endParaRPr sz="20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grpSp>
        <p:nvGrpSpPr>
          <p:cNvPr id="353" name="Google Shape;353;p39"/>
          <p:cNvGrpSpPr/>
          <p:nvPr/>
        </p:nvGrpSpPr>
        <p:grpSpPr>
          <a:xfrm>
            <a:off x="5955004" y="1608700"/>
            <a:ext cx="2475901" cy="1107938"/>
            <a:chOff x="5954991" y="1608700"/>
            <a:chExt cx="2475901" cy="1107938"/>
          </a:xfrm>
        </p:grpSpPr>
        <p:sp>
          <p:nvSpPr>
            <p:cNvPr id="354" name="Google Shape;354;p39"/>
            <p:cNvSpPr txBox="1"/>
            <p:nvPr/>
          </p:nvSpPr>
          <p:spPr>
            <a:xfrm>
              <a:off x="5954992" y="1738638"/>
              <a:ext cx="2475900" cy="9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Protects Aquatic Habitats: Less water usage means more water remains in rivers, lakes, and wetlands, supporting diverse wildlife and aquatic ecosystems.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ctr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5" name="Google Shape;355;p39"/>
            <p:cNvSpPr txBox="1"/>
            <p:nvPr/>
          </p:nvSpPr>
          <p:spPr>
            <a:xfrm>
              <a:off x="5954991" y="1608700"/>
              <a:ext cx="24759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BENEFIT 03</a:t>
              </a:r>
              <a:endParaRPr sz="2000">
                <a:solidFill>
                  <a:srgbClr val="67D6C1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grpSp>
        <p:nvGrpSpPr>
          <p:cNvPr id="356" name="Google Shape;356;p39"/>
          <p:cNvGrpSpPr/>
          <p:nvPr/>
        </p:nvGrpSpPr>
        <p:grpSpPr>
          <a:xfrm>
            <a:off x="5952313" y="3274825"/>
            <a:ext cx="2475924" cy="1109700"/>
            <a:chOff x="5952300" y="3274825"/>
            <a:chExt cx="2475924" cy="1109700"/>
          </a:xfrm>
        </p:grpSpPr>
        <p:sp>
          <p:nvSpPr>
            <p:cNvPr id="357" name="Google Shape;357;p39"/>
            <p:cNvSpPr txBox="1"/>
            <p:nvPr/>
          </p:nvSpPr>
          <p:spPr>
            <a:xfrm>
              <a:off x="5952300" y="3406525"/>
              <a:ext cx="2475900" cy="97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Improved Public Health: Reduced water waste means cleaner and more reliable water sources for communities, promoting better sanitation and overall health.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ctr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8" name="Google Shape;358;p39"/>
            <p:cNvSpPr txBox="1"/>
            <p:nvPr/>
          </p:nvSpPr>
          <p:spPr>
            <a:xfrm>
              <a:off x="5952324" y="3274825"/>
              <a:ext cx="24759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BENEFIT 04</a:t>
              </a:r>
              <a:endParaRPr sz="2000">
                <a:solidFill>
                  <a:srgbClr val="67D6C1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pic>
        <p:nvPicPr>
          <p:cNvPr id="359" name="Google Shape;35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44392">
            <a:off x="3678111" y="2196850"/>
            <a:ext cx="1787778" cy="17877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0"/>
          <p:cNvSpPr txBox="1"/>
          <p:nvPr>
            <p:ph type="title"/>
          </p:nvPr>
        </p:nvSpPr>
        <p:spPr>
          <a:xfrm>
            <a:off x="716550" y="4155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ater Problems and Solutions:</a:t>
            </a:r>
            <a:endParaRPr/>
          </a:p>
        </p:txBody>
      </p:sp>
      <p:grpSp>
        <p:nvGrpSpPr>
          <p:cNvPr id="365" name="Google Shape;365;p40"/>
          <p:cNvGrpSpPr/>
          <p:nvPr/>
        </p:nvGrpSpPr>
        <p:grpSpPr>
          <a:xfrm>
            <a:off x="736250" y="1513725"/>
            <a:ext cx="2106000" cy="1338900"/>
            <a:chOff x="736250" y="1460900"/>
            <a:chExt cx="2106000" cy="1338900"/>
          </a:xfrm>
        </p:grpSpPr>
        <p:sp>
          <p:nvSpPr>
            <p:cNvPr id="366" name="Google Shape;366;p40"/>
            <p:cNvSpPr txBox="1"/>
            <p:nvPr/>
          </p:nvSpPr>
          <p:spPr>
            <a:xfrm>
              <a:off x="736250" y="1779200"/>
              <a:ext cx="2106000" cy="102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7" name="Google Shape;367;p40"/>
            <p:cNvSpPr txBox="1"/>
            <p:nvPr/>
          </p:nvSpPr>
          <p:spPr>
            <a:xfrm>
              <a:off x="736250" y="1460900"/>
              <a:ext cx="21060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67D6C1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PROBLEMS</a:t>
              </a:r>
              <a:endParaRPr sz="2000">
                <a:solidFill>
                  <a:srgbClr val="67D6C1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grpSp>
        <p:nvGrpSpPr>
          <p:cNvPr id="368" name="Google Shape;368;p40"/>
          <p:cNvGrpSpPr/>
          <p:nvPr/>
        </p:nvGrpSpPr>
        <p:grpSpPr>
          <a:xfrm>
            <a:off x="736250" y="3063525"/>
            <a:ext cx="2106000" cy="1338900"/>
            <a:chOff x="736250" y="3063525"/>
            <a:chExt cx="2106000" cy="1338900"/>
          </a:xfrm>
        </p:grpSpPr>
        <p:sp>
          <p:nvSpPr>
            <p:cNvPr id="369" name="Google Shape;369;p40"/>
            <p:cNvSpPr txBox="1"/>
            <p:nvPr/>
          </p:nvSpPr>
          <p:spPr>
            <a:xfrm>
              <a:off x="736250" y="3381825"/>
              <a:ext cx="2106000" cy="102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70" name="Google Shape;370;p40"/>
            <p:cNvSpPr txBox="1"/>
            <p:nvPr/>
          </p:nvSpPr>
          <p:spPr>
            <a:xfrm>
              <a:off x="736250" y="3063525"/>
              <a:ext cx="21060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67D6C1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SOLUTIONS</a:t>
              </a:r>
              <a:endParaRPr sz="2000">
                <a:solidFill>
                  <a:srgbClr val="67D6C1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sp>
        <p:nvSpPr>
          <p:cNvPr id="371" name="Google Shape;371;p40"/>
          <p:cNvSpPr/>
          <p:nvPr/>
        </p:nvSpPr>
        <p:spPr>
          <a:xfrm>
            <a:off x="3647225" y="1513725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2" name="Google Shape;372;p40"/>
          <p:cNvSpPr/>
          <p:nvPr/>
        </p:nvSpPr>
        <p:spPr>
          <a:xfrm>
            <a:off x="5465900" y="1513725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3" name="Google Shape;373;p40"/>
          <p:cNvSpPr/>
          <p:nvPr/>
        </p:nvSpPr>
        <p:spPr>
          <a:xfrm>
            <a:off x="7284575" y="1513725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4" name="Google Shape;374;p40"/>
          <p:cNvSpPr txBox="1"/>
          <p:nvPr/>
        </p:nvSpPr>
        <p:spPr>
          <a:xfrm>
            <a:off x="3005825" y="2094825"/>
            <a:ext cx="210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Wasting Water in farming.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5" name="Google Shape;375;p40"/>
          <p:cNvSpPr txBox="1"/>
          <p:nvPr/>
        </p:nvSpPr>
        <p:spPr>
          <a:xfrm>
            <a:off x="4824500" y="2094825"/>
            <a:ext cx="17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Water waste from tape.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6" name="Google Shape;376;p40"/>
          <p:cNvSpPr txBox="1"/>
          <p:nvPr/>
        </p:nvSpPr>
        <p:spPr>
          <a:xfrm>
            <a:off x="6643175" y="2094825"/>
            <a:ext cx="17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Garbage thrown in water.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7" name="Google Shape;377;p40"/>
          <p:cNvSpPr/>
          <p:nvPr/>
        </p:nvSpPr>
        <p:spPr>
          <a:xfrm>
            <a:off x="3647225" y="3144925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8" name="Google Shape;378;p40"/>
          <p:cNvSpPr/>
          <p:nvPr/>
        </p:nvSpPr>
        <p:spPr>
          <a:xfrm>
            <a:off x="5465900" y="3144925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9" name="Google Shape;379;p40"/>
          <p:cNvSpPr/>
          <p:nvPr/>
        </p:nvSpPr>
        <p:spPr>
          <a:xfrm>
            <a:off x="7284575" y="3144925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0" name="Google Shape;380;p40"/>
          <p:cNvSpPr txBox="1"/>
          <p:nvPr/>
        </p:nvSpPr>
        <p:spPr>
          <a:xfrm>
            <a:off x="3005825" y="3726025"/>
            <a:ext cx="17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Use of Soil Moisture Sensors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1" name="Google Shape;381;p40"/>
          <p:cNvSpPr txBox="1"/>
          <p:nvPr/>
        </p:nvSpPr>
        <p:spPr>
          <a:xfrm>
            <a:off x="4824500" y="3726025"/>
            <a:ext cx="17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Be sure to Close the Tap when you Finish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2" name="Google Shape;382;p40"/>
          <p:cNvSpPr txBox="1"/>
          <p:nvPr/>
        </p:nvSpPr>
        <p:spPr>
          <a:xfrm>
            <a:off x="6643175" y="3726025"/>
            <a:ext cx="1787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Use the bins! Don't dump rubbish in the water.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1"/>
          <p:cNvSpPr txBox="1"/>
          <p:nvPr>
            <p:ph type="title"/>
          </p:nvPr>
        </p:nvSpPr>
        <p:spPr>
          <a:xfrm>
            <a:off x="622308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and Do</a:t>
            </a:r>
            <a:endParaRPr/>
          </a:p>
        </p:txBody>
      </p:sp>
      <p:grpSp>
        <p:nvGrpSpPr>
          <p:cNvPr id="388" name="Google Shape;388;p41"/>
          <p:cNvGrpSpPr/>
          <p:nvPr/>
        </p:nvGrpSpPr>
        <p:grpSpPr>
          <a:xfrm>
            <a:off x="441900" y="2005256"/>
            <a:ext cx="3237406" cy="788210"/>
            <a:chOff x="339216" y="2308054"/>
            <a:chExt cx="3260228" cy="793766"/>
          </a:xfrm>
        </p:grpSpPr>
        <p:sp>
          <p:nvSpPr>
            <p:cNvPr id="389" name="Google Shape;389;p41"/>
            <p:cNvSpPr txBox="1"/>
            <p:nvPr/>
          </p:nvSpPr>
          <p:spPr>
            <a:xfrm>
              <a:off x="339644" y="2308054"/>
              <a:ext cx="32598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6D5B57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Don’t throw garbage into water bodies</a:t>
              </a:r>
              <a:endParaRPr sz="20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  <p:sp>
          <p:nvSpPr>
            <p:cNvPr id="390" name="Google Shape;390;p41"/>
            <p:cNvSpPr txBox="1"/>
            <p:nvPr/>
          </p:nvSpPr>
          <p:spPr>
            <a:xfrm>
              <a:off x="339216" y="2753220"/>
              <a:ext cx="31239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Oxygen"/>
                  <a:ea typeface="Oxygen"/>
                  <a:cs typeface="Oxygen"/>
                  <a:sym typeface="Oxygen"/>
                </a:rPr>
                <a:t>Plastic, food, and waste pollute and harm aquatic life.</a:t>
              </a:r>
              <a:endParaRPr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391" name="Google Shape;391;p41"/>
          <p:cNvGrpSpPr/>
          <p:nvPr/>
        </p:nvGrpSpPr>
        <p:grpSpPr>
          <a:xfrm>
            <a:off x="5628725" y="2125892"/>
            <a:ext cx="3730006" cy="461972"/>
            <a:chOff x="504826" y="2577112"/>
            <a:chExt cx="3756300" cy="465229"/>
          </a:xfrm>
        </p:grpSpPr>
        <p:sp>
          <p:nvSpPr>
            <p:cNvPr id="392" name="Google Shape;392;p41"/>
            <p:cNvSpPr txBox="1"/>
            <p:nvPr/>
          </p:nvSpPr>
          <p:spPr>
            <a:xfrm>
              <a:off x="504826" y="2693741"/>
              <a:ext cx="3756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Dispose of waste properly</a:t>
              </a:r>
              <a:endParaRPr sz="20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  <a:p>
              <a:pPr indent="0" lvl="0" marL="0" rtl="0" algn="r">
                <a:spcBef>
                  <a:spcPts val="1200"/>
                </a:spcBef>
                <a:spcAft>
                  <a:spcPts val="0"/>
                </a:spcAft>
                <a:buClr>
                  <a:srgbClr val="6D5B57"/>
                </a:buClr>
                <a:buSzPts val="1100"/>
                <a:buFont typeface="Arial"/>
                <a:buNone/>
              </a:pPr>
              <a:r>
                <a:t/>
              </a:r>
              <a:endParaRPr sz="20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  <p:sp>
          <p:nvSpPr>
            <p:cNvPr id="393" name="Google Shape;393;p41"/>
            <p:cNvSpPr txBox="1"/>
            <p:nvPr/>
          </p:nvSpPr>
          <p:spPr>
            <a:xfrm>
              <a:off x="504952" y="2577112"/>
              <a:ext cx="35400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Always throw trash in bins, not in rivers, lakes, or drains.</a:t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94" name="Google Shape;394;p41"/>
          <p:cNvGrpSpPr/>
          <p:nvPr/>
        </p:nvGrpSpPr>
        <p:grpSpPr>
          <a:xfrm>
            <a:off x="441899" y="3137645"/>
            <a:ext cx="3623358" cy="692310"/>
            <a:chOff x="105000" y="2683514"/>
            <a:chExt cx="3648900" cy="697190"/>
          </a:xfrm>
        </p:grpSpPr>
        <p:sp>
          <p:nvSpPr>
            <p:cNvPr id="395" name="Google Shape;395;p41"/>
            <p:cNvSpPr txBox="1"/>
            <p:nvPr/>
          </p:nvSpPr>
          <p:spPr>
            <a:xfrm>
              <a:off x="105000" y="2683514"/>
              <a:ext cx="36489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6D5B57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Don’t wash vehicles near rivers or lakes</a:t>
              </a:r>
              <a:endParaRPr b="1" sz="1800">
                <a:solidFill>
                  <a:srgbClr val="6D5B57"/>
                </a:solidFill>
                <a:latin typeface="Poiret One"/>
                <a:ea typeface="Poiret One"/>
                <a:cs typeface="Poiret One"/>
                <a:sym typeface="Poiret One"/>
              </a:endParaRPr>
            </a:p>
          </p:txBody>
        </p:sp>
        <p:sp>
          <p:nvSpPr>
            <p:cNvPr id="396" name="Google Shape;396;p41"/>
            <p:cNvSpPr txBox="1"/>
            <p:nvPr/>
          </p:nvSpPr>
          <p:spPr>
            <a:xfrm>
              <a:off x="138032" y="3032104"/>
              <a:ext cx="35706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Soap, oil, and dirt can run into natural water sources.</a:t>
              </a:r>
              <a:endParaRPr sz="1300">
                <a:solidFill>
                  <a:srgbClr val="B08980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397" name="Google Shape;397;p41"/>
          <p:cNvGrpSpPr/>
          <p:nvPr/>
        </p:nvGrpSpPr>
        <p:grpSpPr>
          <a:xfrm>
            <a:off x="5735486" y="3098975"/>
            <a:ext cx="3623360" cy="396010"/>
            <a:chOff x="612340" y="2533866"/>
            <a:chExt cx="3648902" cy="398801"/>
          </a:xfrm>
        </p:grpSpPr>
        <p:sp>
          <p:nvSpPr>
            <p:cNvPr id="398" name="Google Shape;398;p41"/>
            <p:cNvSpPr txBox="1"/>
            <p:nvPr/>
          </p:nvSpPr>
          <p:spPr>
            <a:xfrm>
              <a:off x="612340" y="2584068"/>
              <a:ext cx="36489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Report leaks and pollution</a:t>
              </a:r>
              <a:endParaRPr sz="20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6D5B57"/>
                </a:buClr>
                <a:buSzPts val="1100"/>
                <a:buFont typeface="Arial"/>
                <a:buNone/>
              </a:pPr>
              <a:r>
                <a:t/>
              </a:r>
              <a:endParaRPr sz="20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  <p:sp>
          <p:nvSpPr>
            <p:cNvPr id="399" name="Google Shape;399;p41"/>
            <p:cNvSpPr txBox="1"/>
            <p:nvPr/>
          </p:nvSpPr>
          <p:spPr>
            <a:xfrm>
              <a:off x="612342" y="2533866"/>
              <a:ext cx="36489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Alert local authorities if you see oil spills, illegal dumping, or pipe leaks.</a:t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r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00" name="Google Shape;400;p41"/>
          <p:cNvGrpSpPr/>
          <p:nvPr/>
        </p:nvGrpSpPr>
        <p:grpSpPr>
          <a:xfrm>
            <a:off x="441897" y="4023387"/>
            <a:ext cx="3237489" cy="702194"/>
            <a:chOff x="339200" y="2613770"/>
            <a:chExt cx="3424827" cy="707144"/>
          </a:xfrm>
        </p:grpSpPr>
        <p:sp>
          <p:nvSpPr>
            <p:cNvPr id="401" name="Google Shape;401;p41"/>
            <p:cNvSpPr txBox="1"/>
            <p:nvPr/>
          </p:nvSpPr>
          <p:spPr>
            <a:xfrm>
              <a:off x="339226" y="2613770"/>
              <a:ext cx="34248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6D5B57"/>
                </a:buClr>
                <a:buSzPts val="1100"/>
                <a:buFont typeface="Arial"/>
                <a:buNone/>
              </a:pPr>
              <a:r>
                <a:rPr lang="en" sz="16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Don’t dump industrial or construction waste illegally</a:t>
              </a:r>
              <a:endParaRPr b="1" sz="1600">
                <a:solidFill>
                  <a:srgbClr val="6D5B57"/>
                </a:solidFill>
                <a:latin typeface="Poiret One"/>
                <a:ea typeface="Poiret One"/>
                <a:cs typeface="Poiret One"/>
                <a:sym typeface="Poiret One"/>
              </a:endParaRPr>
            </a:p>
          </p:txBody>
        </p:sp>
        <p:sp>
          <p:nvSpPr>
            <p:cNvPr id="402" name="Google Shape;402;p41"/>
            <p:cNvSpPr txBox="1"/>
            <p:nvPr/>
          </p:nvSpPr>
          <p:spPr>
            <a:xfrm>
              <a:off x="339200" y="2972313"/>
              <a:ext cx="34248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Always follow proper disposal guidelines.</a:t>
              </a:r>
              <a:endParaRPr>
                <a:solidFill>
                  <a:srgbClr val="B08980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403" name="Google Shape;403;p41"/>
          <p:cNvGrpSpPr/>
          <p:nvPr/>
        </p:nvGrpSpPr>
        <p:grpSpPr>
          <a:xfrm>
            <a:off x="4990875" y="3976585"/>
            <a:ext cx="4493524" cy="646435"/>
            <a:chOff x="-137521" y="2533848"/>
            <a:chExt cx="4525200" cy="650992"/>
          </a:xfrm>
        </p:grpSpPr>
        <p:sp>
          <p:nvSpPr>
            <p:cNvPr id="404" name="Google Shape;404;p41"/>
            <p:cNvSpPr txBox="1"/>
            <p:nvPr/>
          </p:nvSpPr>
          <p:spPr>
            <a:xfrm>
              <a:off x="-137521" y="2533848"/>
              <a:ext cx="45252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D5B57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Use natural fertilizers and pesticides wisely</a:t>
              </a:r>
              <a:endParaRPr sz="180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  <p:sp>
          <p:nvSpPr>
            <p:cNvPr id="405" name="Google Shape;405;p41"/>
            <p:cNvSpPr txBox="1"/>
            <p:nvPr/>
          </p:nvSpPr>
          <p:spPr>
            <a:xfrm>
              <a:off x="393044" y="2836239"/>
              <a:ext cx="3530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Reduces runoff into nearby water bodies.</a:t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r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cxnSp>
        <p:nvCxnSpPr>
          <p:cNvPr id="406" name="Google Shape;406;p41"/>
          <p:cNvCxnSpPr>
            <a:stCxn id="407" idx="4"/>
            <a:endCxn id="408" idx="2"/>
          </p:cNvCxnSpPr>
          <p:nvPr/>
        </p:nvCxnSpPr>
        <p:spPr>
          <a:xfrm rot="5400000">
            <a:off x="3950999" y="1934211"/>
            <a:ext cx="690300" cy="5517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41"/>
          <p:cNvCxnSpPr/>
          <p:nvPr/>
        </p:nvCxnSpPr>
        <p:spPr>
          <a:xfrm>
            <a:off x="4567850" y="2549325"/>
            <a:ext cx="538200" cy="3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41"/>
          <p:cNvCxnSpPr>
            <a:stCxn id="411" idx="4"/>
            <a:endCxn id="412" idx="6"/>
          </p:cNvCxnSpPr>
          <p:nvPr/>
        </p:nvCxnSpPr>
        <p:spPr>
          <a:xfrm flipH="1" rot="-5400000">
            <a:off x="4211388" y="2438963"/>
            <a:ext cx="1272900" cy="5520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41"/>
          <p:cNvCxnSpPr>
            <a:stCxn id="411" idx="4"/>
            <a:endCxn id="414" idx="2"/>
          </p:cNvCxnSpPr>
          <p:nvPr/>
        </p:nvCxnSpPr>
        <p:spPr>
          <a:xfrm rot="5400000">
            <a:off x="3659650" y="2439263"/>
            <a:ext cx="1272900" cy="5514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41"/>
          <p:cNvCxnSpPr>
            <a:stCxn id="411" idx="4"/>
            <a:endCxn id="416" idx="6"/>
          </p:cNvCxnSpPr>
          <p:nvPr/>
        </p:nvCxnSpPr>
        <p:spPr>
          <a:xfrm flipH="1" rot="-5400000">
            <a:off x="3813288" y="2837063"/>
            <a:ext cx="2069100" cy="5520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" name="Google Shape;417;p41"/>
          <p:cNvCxnSpPr>
            <a:stCxn id="411" idx="4"/>
            <a:endCxn id="418" idx="2"/>
          </p:cNvCxnSpPr>
          <p:nvPr/>
        </p:nvCxnSpPr>
        <p:spPr>
          <a:xfrm rot="5400000">
            <a:off x="3261550" y="2837363"/>
            <a:ext cx="2069100" cy="5514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9" name="Google Shape;419;p41"/>
          <p:cNvSpPr txBox="1"/>
          <p:nvPr/>
        </p:nvSpPr>
        <p:spPr>
          <a:xfrm>
            <a:off x="1820764" y="1410350"/>
            <a:ext cx="2097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0" name="Google Shape;420;p41"/>
          <p:cNvSpPr txBox="1"/>
          <p:nvPr/>
        </p:nvSpPr>
        <p:spPr>
          <a:xfrm>
            <a:off x="5225636" y="1410350"/>
            <a:ext cx="2097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07" name="Google Shape;407;p41"/>
          <p:cNvPicPr preferRelativeResize="0"/>
          <p:nvPr/>
        </p:nvPicPr>
        <p:blipFill rotWithShape="1">
          <a:blip r:embed="rId3">
            <a:alphaModFix/>
          </a:blip>
          <a:srcRect b="67208" l="44444" r="40366" t="8981"/>
          <a:stretch/>
        </p:blipFill>
        <p:spPr>
          <a:xfrm>
            <a:off x="4220399" y="1130211"/>
            <a:ext cx="703200" cy="7347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08" name="Google Shape;408;p41"/>
          <p:cNvSpPr/>
          <p:nvPr/>
        </p:nvSpPr>
        <p:spPr>
          <a:xfrm flipH="1">
            <a:off x="3515500" y="2302763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4" name="Google Shape;414;p41"/>
          <p:cNvSpPr/>
          <p:nvPr/>
        </p:nvSpPr>
        <p:spPr>
          <a:xfrm flipH="1">
            <a:off x="3515500" y="3098963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8" name="Google Shape;418;p41"/>
          <p:cNvSpPr/>
          <p:nvPr/>
        </p:nvSpPr>
        <p:spPr>
          <a:xfrm flipH="1">
            <a:off x="3515500" y="3895163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21" name="Google Shape;421;p41"/>
          <p:cNvSpPr/>
          <p:nvPr/>
        </p:nvSpPr>
        <p:spPr>
          <a:xfrm flipH="1">
            <a:off x="5123888" y="2266313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2" name="Google Shape;412;p41"/>
          <p:cNvSpPr/>
          <p:nvPr/>
        </p:nvSpPr>
        <p:spPr>
          <a:xfrm flipH="1">
            <a:off x="5123838" y="3098963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6" name="Google Shape;416;p41"/>
          <p:cNvSpPr/>
          <p:nvPr/>
        </p:nvSpPr>
        <p:spPr>
          <a:xfrm flipH="1">
            <a:off x="5123838" y="3895163"/>
            <a:ext cx="504900" cy="504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22" name="Google Shape;422;p41"/>
          <p:cNvSpPr/>
          <p:nvPr/>
        </p:nvSpPr>
        <p:spPr>
          <a:xfrm>
            <a:off x="3645562" y="2434839"/>
            <a:ext cx="244776" cy="240747"/>
          </a:xfrm>
          <a:custGeom>
            <a:rect b="b" l="l" r="r" t="t"/>
            <a:pathLst>
              <a:path extrusionOk="0" h="6473" w="658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23" name="Google Shape;423;p41"/>
          <p:cNvSpPr/>
          <p:nvPr/>
        </p:nvSpPr>
        <p:spPr>
          <a:xfrm>
            <a:off x="5234853" y="2461673"/>
            <a:ext cx="282869" cy="187078"/>
          </a:xfrm>
          <a:custGeom>
            <a:rect b="b" l="l" r="r" t="t"/>
            <a:pathLst>
              <a:path extrusionOk="0" h="5030" w="7604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24" name="Google Shape;424;p41"/>
          <p:cNvSpPr/>
          <p:nvPr/>
        </p:nvSpPr>
        <p:spPr>
          <a:xfrm>
            <a:off x="3645562" y="3231051"/>
            <a:ext cx="244776" cy="240747"/>
          </a:xfrm>
          <a:custGeom>
            <a:rect b="b" l="l" r="r" t="t"/>
            <a:pathLst>
              <a:path extrusionOk="0" h="6473" w="658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25" name="Google Shape;425;p41"/>
          <p:cNvSpPr/>
          <p:nvPr/>
        </p:nvSpPr>
        <p:spPr>
          <a:xfrm>
            <a:off x="5234853" y="3257886"/>
            <a:ext cx="282869" cy="187078"/>
          </a:xfrm>
          <a:custGeom>
            <a:rect b="b" l="l" r="r" t="t"/>
            <a:pathLst>
              <a:path extrusionOk="0" h="5030" w="7604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26" name="Google Shape;426;p41"/>
          <p:cNvSpPr/>
          <p:nvPr/>
        </p:nvSpPr>
        <p:spPr>
          <a:xfrm>
            <a:off x="3645562" y="4027264"/>
            <a:ext cx="244776" cy="240747"/>
          </a:xfrm>
          <a:custGeom>
            <a:rect b="b" l="l" r="r" t="t"/>
            <a:pathLst>
              <a:path extrusionOk="0" h="6473" w="658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27" name="Google Shape;427;p41"/>
          <p:cNvSpPr/>
          <p:nvPr/>
        </p:nvSpPr>
        <p:spPr>
          <a:xfrm>
            <a:off x="5234853" y="4054098"/>
            <a:ext cx="282869" cy="187078"/>
          </a:xfrm>
          <a:custGeom>
            <a:rect b="b" l="l" r="r" t="t"/>
            <a:pathLst>
              <a:path extrusionOk="0" h="5030" w="7604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28" name="Google Shape;428;p41"/>
          <p:cNvGrpSpPr/>
          <p:nvPr/>
        </p:nvGrpSpPr>
        <p:grpSpPr>
          <a:xfrm>
            <a:off x="4383693" y="1368106"/>
            <a:ext cx="376611" cy="344495"/>
            <a:chOff x="7229219" y="1482394"/>
            <a:chExt cx="376611" cy="344495"/>
          </a:xfrm>
        </p:grpSpPr>
        <p:sp>
          <p:nvSpPr>
            <p:cNvPr id="429" name="Google Shape;429;p41"/>
            <p:cNvSpPr/>
            <p:nvPr/>
          </p:nvSpPr>
          <p:spPr>
            <a:xfrm>
              <a:off x="7322739" y="1701980"/>
              <a:ext cx="187902" cy="124909"/>
            </a:xfrm>
            <a:custGeom>
              <a:rect b="b" l="l" r="r" t="t"/>
              <a:pathLst>
                <a:path extrusionOk="0" h="4640" w="6980">
                  <a:moveTo>
                    <a:pt x="6744" y="0"/>
                  </a:moveTo>
                  <a:cubicBezTo>
                    <a:pt x="6644" y="0"/>
                    <a:pt x="6546" y="74"/>
                    <a:pt x="6546" y="204"/>
                  </a:cubicBezTo>
                  <a:cubicBezTo>
                    <a:pt x="6577" y="328"/>
                    <a:pt x="6577" y="452"/>
                    <a:pt x="6577" y="576"/>
                  </a:cubicBezTo>
                  <a:cubicBezTo>
                    <a:pt x="6598" y="2777"/>
                    <a:pt x="4805" y="4241"/>
                    <a:pt x="2932" y="4241"/>
                  </a:cubicBezTo>
                  <a:cubicBezTo>
                    <a:pt x="2034" y="4241"/>
                    <a:pt x="1117" y="3904"/>
                    <a:pt x="373" y="3150"/>
                  </a:cubicBezTo>
                  <a:cubicBezTo>
                    <a:pt x="326" y="3119"/>
                    <a:pt x="272" y="3104"/>
                    <a:pt x="218" y="3104"/>
                  </a:cubicBezTo>
                  <a:cubicBezTo>
                    <a:pt x="163" y="3104"/>
                    <a:pt x="109" y="3119"/>
                    <a:pt x="63" y="3150"/>
                  </a:cubicBezTo>
                  <a:cubicBezTo>
                    <a:pt x="0" y="3243"/>
                    <a:pt x="0" y="3367"/>
                    <a:pt x="63" y="3461"/>
                  </a:cubicBezTo>
                  <a:cubicBezTo>
                    <a:pt x="838" y="4205"/>
                    <a:pt x="1862" y="4639"/>
                    <a:pt x="2947" y="4639"/>
                  </a:cubicBezTo>
                  <a:cubicBezTo>
                    <a:pt x="5181" y="4639"/>
                    <a:pt x="6980" y="2809"/>
                    <a:pt x="6980" y="576"/>
                  </a:cubicBezTo>
                  <a:cubicBezTo>
                    <a:pt x="6980" y="421"/>
                    <a:pt x="6949" y="266"/>
                    <a:pt x="6918" y="110"/>
                  </a:cubicBezTo>
                  <a:cubicBezTo>
                    <a:pt x="6880" y="35"/>
                    <a:pt x="6812" y="0"/>
                    <a:pt x="6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1"/>
            <p:cNvSpPr/>
            <p:nvPr/>
          </p:nvSpPr>
          <p:spPr>
            <a:xfrm>
              <a:off x="7322739" y="1569237"/>
              <a:ext cx="106899" cy="83963"/>
            </a:xfrm>
            <a:custGeom>
              <a:rect b="b" l="l" r="r" t="t"/>
              <a:pathLst>
                <a:path extrusionOk="0" h="3119" w="3971">
                  <a:moveTo>
                    <a:pt x="2916" y="1"/>
                  </a:moveTo>
                  <a:cubicBezTo>
                    <a:pt x="2707" y="1"/>
                    <a:pt x="2498" y="78"/>
                    <a:pt x="2327" y="233"/>
                  </a:cubicBezTo>
                  <a:cubicBezTo>
                    <a:pt x="1520" y="1009"/>
                    <a:pt x="776" y="1877"/>
                    <a:pt x="94" y="2777"/>
                  </a:cubicBezTo>
                  <a:cubicBezTo>
                    <a:pt x="0" y="2870"/>
                    <a:pt x="31" y="2994"/>
                    <a:pt x="125" y="3056"/>
                  </a:cubicBezTo>
                  <a:cubicBezTo>
                    <a:pt x="156" y="3087"/>
                    <a:pt x="218" y="3118"/>
                    <a:pt x="249" y="3118"/>
                  </a:cubicBezTo>
                  <a:lnTo>
                    <a:pt x="249" y="3087"/>
                  </a:lnTo>
                  <a:cubicBezTo>
                    <a:pt x="311" y="3087"/>
                    <a:pt x="373" y="3056"/>
                    <a:pt x="404" y="3025"/>
                  </a:cubicBezTo>
                  <a:cubicBezTo>
                    <a:pt x="1055" y="2126"/>
                    <a:pt x="1800" y="1288"/>
                    <a:pt x="2606" y="513"/>
                  </a:cubicBezTo>
                  <a:cubicBezTo>
                    <a:pt x="2684" y="435"/>
                    <a:pt x="2792" y="396"/>
                    <a:pt x="2901" y="396"/>
                  </a:cubicBezTo>
                  <a:cubicBezTo>
                    <a:pt x="3009" y="396"/>
                    <a:pt x="3118" y="435"/>
                    <a:pt x="3195" y="513"/>
                  </a:cubicBezTo>
                  <a:lnTo>
                    <a:pt x="3599" y="916"/>
                  </a:lnTo>
                  <a:cubicBezTo>
                    <a:pt x="3630" y="947"/>
                    <a:pt x="3684" y="962"/>
                    <a:pt x="3738" y="962"/>
                  </a:cubicBezTo>
                  <a:cubicBezTo>
                    <a:pt x="3793" y="962"/>
                    <a:pt x="3847" y="947"/>
                    <a:pt x="3878" y="916"/>
                  </a:cubicBezTo>
                  <a:cubicBezTo>
                    <a:pt x="3971" y="823"/>
                    <a:pt x="3971" y="699"/>
                    <a:pt x="3878" y="606"/>
                  </a:cubicBezTo>
                  <a:cubicBezTo>
                    <a:pt x="3754" y="482"/>
                    <a:pt x="3630" y="358"/>
                    <a:pt x="3506" y="233"/>
                  </a:cubicBezTo>
                  <a:cubicBezTo>
                    <a:pt x="3335" y="78"/>
                    <a:pt x="3126" y="1"/>
                    <a:pt x="29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1"/>
            <p:cNvSpPr/>
            <p:nvPr/>
          </p:nvSpPr>
          <p:spPr>
            <a:xfrm>
              <a:off x="7250082" y="1482394"/>
              <a:ext cx="96912" cy="113172"/>
            </a:xfrm>
            <a:custGeom>
              <a:rect b="b" l="l" r="r" t="t"/>
              <a:pathLst>
                <a:path extrusionOk="0" h="4204" w="3600">
                  <a:moveTo>
                    <a:pt x="1784" y="1"/>
                  </a:moveTo>
                  <a:cubicBezTo>
                    <a:pt x="1668" y="1"/>
                    <a:pt x="1552" y="47"/>
                    <a:pt x="1459" y="140"/>
                  </a:cubicBezTo>
                  <a:cubicBezTo>
                    <a:pt x="1148" y="451"/>
                    <a:pt x="838" y="792"/>
                    <a:pt x="590" y="1133"/>
                  </a:cubicBezTo>
                  <a:cubicBezTo>
                    <a:pt x="249" y="1474"/>
                    <a:pt x="63" y="1940"/>
                    <a:pt x="1" y="2436"/>
                  </a:cubicBezTo>
                  <a:cubicBezTo>
                    <a:pt x="1" y="3397"/>
                    <a:pt x="807" y="4204"/>
                    <a:pt x="1800" y="4204"/>
                  </a:cubicBezTo>
                  <a:cubicBezTo>
                    <a:pt x="2793" y="4204"/>
                    <a:pt x="3599" y="3397"/>
                    <a:pt x="3599" y="2405"/>
                  </a:cubicBezTo>
                  <a:cubicBezTo>
                    <a:pt x="3568" y="2033"/>
                    <a:pt x="3444" y="1691"/>
                    <a:pt x="3196" y="1412"/>
                  </a:cubicBezTo>
                  <a:cubicBezTo>
                    <a:pt x="3159" y="1339"/>
                    <a:pt x="3103" y="1309"/>
                    <a:pt x="3046" y="1309"/>
                  </a:cubicBezTo>
                  <a:cubicBezTo>
                    <a:pt x="2910" y="1309"/>
                    <a:pt x="2767" y="1477"/>
                    <a:pt x="2855" y="1629"/>
                  </a:cubicBezTo>
                  <a:cubicBezTo>
                    <a:pt x="3041" y="1846"/>
                    <a:pt x="3134" y="2126"/>
                    <a:pt x="3165" y="2405"/>
                  </a:cubicBezTo>
                  <a:cubicBezTo>
                    <a:pt x="3165" y="3180"/>
                    <a:pt x="2575" y="3801"/>
                    <a:pt x="1800" y="3801"/>
                  </a:cubicBezTo>
                  <a:cubicBezTo>
                    <a:pt x="1024" y="3801"/>
                    <a:pt x="404" y="3180"/>
                    <a:pt x="404" y="2405"/>
                  </a:cubicBezTo>
                  <a:cubicBezTo>
                    <a:pt x="404" y="2002"/>
                    <a:pt x="900" y="1257"/>
                    <a:pt x="1738" y="451"/>
                  </a:cubicBezTo>
                  <a:cubicBezTo>
                    <a:pt x="1753" y="435"/>
                    <a:pt x="1769" y="427"/>
                    <a:pt x="1784" y="427"/>
                  </a:cubicBezTo>
                  <a:cubicBezTo>
                    <a:pt x="1800" y="427"/>
                    <a:pt x="1815" y="435"/>
                    <a:pt x="1831" y="451"/>
                  </a:cubicBezTo>
                  <a:cubicBezTo>
                    <a:pt x="1955" y="544"/>
                    <a:pt x="2141" y="761"/>
                    <a:pt x="2358" y="978"/>
                  </a:cubicBezTo>
                  <a:cubicBezTo>
                    <a:pt x="2398" y="1033"/>
                    <a:pt x="2448" y="1057"/>
                    <a:pt x="2497" y="1057"/>
                  </a:cubicBezTo>
                  <a:cubicBezTo>
                    <a:pt x="2639" y="1057"/>
                    <a:pt x="2776" y="860"/>
                    <a:pt x="2637" y="699"/>
                  </a:cubicBezTo>
                  <a:cubicBezTo>
                    <a:pt x="2451" y="482"/>
                    <a:pt x="2234" y="265"/>
                    <a:pt x="2110" y="140"/>
                  </a:cubicBezTo>
                  <a:cubicBezTo>
                    <a:pt x="2017" y="47"/>
                    <a:pt x="1901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1"/>
            <p:cNvSpPr/>
            <p:nvPr/>
          </p:nvSpPr>
          <p:spPr>
            <a:xfrm>
              <a:off x="7437984" y="1493673"/>
              <a:ext cx="167846" cy="197108"/>
            </a:xfrm>
            <a:custGeom>
              <a:rect b="b" l="l" r="r" t="t"/>
              <a:pathLst>
                <a:path extrusionOk="0" h="7322" w="6235">
                  <a:moveTo>
                    <a:pt x="3075" y="1"/>
                  </a:moveTo>
                  <a:cubicBezTo>
                    <a:pt x="2900" y="1"/>
                    <a:pt x="2730" y="63"/>
                    <a:pt x="2606" y="187"/>
                  </a:cubicBezTo>
                  <a:cubicBezTo>
                    <a:pt x="2047" y="745"/>
                    <a:pt x="1520" y="1334"/>
                    <a:pt x="1024" y="1955"/>
                  </a:cubicBezTo>
                  <a:cubicBezTo>
                    <a:pt x="341" y="2885"/>
                    <a:pt x="0" y="3630"/>
                    <a:pt x="0" y="4219"/>
                  </a:cubicBezTo>
                  <a:cubicBezTo>
                    <a:pt x="0" y="5925"/>
                    <a:pt x="1396" y="7321"/>
                    <a:pt x="3102" y="7321"/>
                  </a:cubicBezTo>
                  <a:lnTo>
                    <a:pt x="3133" y="7321"/>
                  </a:lnTo>
                  <a:cubicBezTo>
                    <a:pt x="4839" y="7321"/>
                    <a:pt x="6235" y="5925"/>
                    <a:pt x="6235" y="4219"/>
                  </a:cubicBezTo>
                  <a:cubicBezTo>
                    <a:pt x="6235" y="3630"/>
                    <a:pt x="5894" y="2885"/>
                    <a:pt x="5211" y="1986"/>
                  </a:cubicBezTo>
                  <a:cubicBezTo>
                    <a:pt x="5177" y="1935"/>
                    <a:pt x="5115" y="1912"/>
                    <a:pt x="5055" y="1912"/>
                  </a:cubicBezTo>
                  <a:cubicBezTo>
                    <a:pt x="5007" y="1912"/>
                    <a:pt x="4960" y="1927"/>
                    <a:pt x="4932" y="1955"/>
                  </a:cubicBezTo>
                  <a:cubicBezTo>
                    <a:pt x="4839" y="2017"/>
                    <a:pt x="4808" y="2141"/>
                    <a:pt x="4870" y="2234"/>
                  </a:cubicBezTo>
                  <a:cubicBezTo>
                    <a:pt x="5491" y="3040"/>
                    <a:pt x="5801" y="3723"/>
                    <a:pt x="5801" y="4219"/>
                  </a:cubicBezTo>
                  <a:cubicBezTo>
                    <a:pt x="5832" y="5708"/>
                    <a:pt x="4622" y="6918"/>
                    <a:pt x="3133" y="6918"/>
                  </a:cubicBezTo>
                  <a:cubicBezTo>
                    <a:pt x="1644" y="6918"/>
                    <a:pt x="434" y="5739"/>
                    <a:pt x="434" y="4250"/>
                  </a:cubicBezTo>
                  <a:cubicBezTo>
                    <a:pt x="403" y="3009"/>
                    <a:pt x="2327" y="1086"/>
                    <a:pt x="2916" y="497"/>
                  </a:cubicBezTo>
                  <a:cubicBezTo>
                    <a:pt x="2962" y="450"/>
                    <a:pt x="3032" y="427"/>
                    <a:pt x="3102" y="427"/>
                  </a:cubicBezTo>
                  <a:cubicBezTo>
                    <a:pt x="3172" y="427"/>
                    <a:pt x="3242" y="450"/>
                    <a:pt x="3288" y="497"/>
                  </a:cubicBezTo>
                  <a:cubicBezTo>
                    <a:pt x="3536" y="745"/>
                    <a:pt x="3940" y="1117"/>
                    <a:pt x="4312" y="1583"/>
                  </a:cubicBezTo>
                  <a:cubicBezTo>
                    <a:pt x="4358" y="1614"/>
                    <a:pt x="4413" y="1629"/>
                    <a:pt x="4467" y="1629"/>
                  </a:cubicBezTo>
                  <a:cubicBezTo>
                    <a:pt x="4521" y="1629"/>
                    <a:pt x="4575" y="1614"/>
                    <a:pt x="4622" y="1583"/>
                  </a:cubicBezTo>
                  <a:cubicBezTo>
                    <a:pt x="4684" y="1490"/>
                    <a:pt x="4684" y="1365"/>
                    <a:pt x="4622" y="1272"/>
                  </a:cubicBezTo>
                  <a:cubicBezTo>
                    <a:pt x="4219" y="838"/>
                    <a:pt x="3816" y="435"/>
                    <a:pt x="3567" y="187"/>
                  </a:cubicBezTo>
                  <a:cubicBezTo>
                    <a:pt x="3428" y="63"/>
                    <a:pt x="3249" y="1"/>
                    <a:pt x="3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1"/>
            <p:cNvSpPr/>
            <p:nvPr/>
          </p:nvSpPr>
          <p:spPr>
            <a:xfrm>
              <a:off x="7229219" y="1637937"/>
              <a:ext cx="124451" cy="146364"/>
            </a:xfrm>
            <a:custGeom>
              <a:rect b="b" l="l" r="r" t="t"/>
              <a:pathLst>
                <a:path extrusionOk="0" h="5437" w="4623">
                  <a:moveTo>
                    <a:pt x="2300" y="0"/>
                  </a:moveTo>
                  <a:cubicBezTo>
                    <a:pt x="2156" y="0"/>
                    <a:pt x="2017" y="54"/>
                    <a:pt x="1923" y="163"/>
                  </a:cubicBezTo>
                  <a:cubicBezTo>
                    <a:pt x="1520" y="535"/>
                    <a:pt x="1148" y="970"/>
                    <a:pt x="807" y="1404"/>
                  </a:cubicBezTo>
                  <a:cubicBezTo>
                    <a:pt x="672" y="1562"/>
                    <a:pt x="815" y="1736"/>
                    <a:pt x="963" y="1736"/>
                  </a:cubicBezTo>
                  <a:cubicBezTo>
                    <a:pt x="1018" y="1736"/>
                    <a:pt x="1075" y="1711"/>
                    <a:pt x="1117" y="1652"/>
                  </a:cubicBezTo>
                  <a:cubicBezTo>
                    <a:pt x="1458" y="1218"/>
                    <a:pt x="1799" y="845"/>
                    <a:pt x="2203" y="473"/>
                  </a:cubicBezTo>
                  <a:cubicBezTo>
                    <a:pt x="2234" y="442"/>
                    <a:pt x="2265" y="427"/>
                    <a:pt x="2296" y="427"/>
                  </a:cubicBezTo>
                  <a:cubicBezTo>
                    <a:pt x="2327" y="427"/>
                    <a:pt x="2358" y="442"/>
                    <a:pt x="2389" y="473"/>
                  </a:cubicBezTo>
                  <a:cubicBezTo>
                    <a:pt x="3537" y="1590"/>
                    <a:pt x="4188" y="2551"/>
                    <a:pt x="4188" y="3141"/>
                  </a:cubicBezTo>
                  <a:cubicBezTo>
                    <a:pt x="4219" y="4164"/>
                    <a:pt x="3350" y="5033"/>
                    <a:pt x="2327" y="5033"/>
                  </a:cubicBezTo>
                  <a:cubicBezTo>
                    <a:pt x="1272" y="5033"/>
                    <a:pt x="435" y="4195"/>
                    <a:pt x="404" y="3141"/>
                  </a:cubicBezTo>
                  <a:cubicBezTo>
                    <a:pt x="435" y="2862"/>
                    <a:pt x="528" y="2614"/>
                    <a:pt x="652" y="2365"/>
                  </a:cubicBezTo>
                  <a:cubicBezTo>
                    <a:pt x="734" y="2200"/>
                    <a:pt x="610" y="2062"/>
                    <a:pt x="482" y="2062"/>
                  </a:cubicBezTo>
                  <a:cubicBezTo>
                    <a:pt x="417" y="2062"/>
                    <a:pt x="352" y="2097"/>
                    <a:pt x="310" y="2179"/>
                  </a:cubicBezTo>
                  <a:cubicBezTo>
                    <a:pt x="124" y="2458"/>
                    <a:pt x="31" y="2800"/>
                    <a:pt x="0" y="3110"/>
                  </a:cubicBezTo>
                  <a:cubicBezTo>
                    <a:pt x="0" y="4382"/>
                    <a:pt x="1024" y="5405"/>
                    <a:pt x="2296" y="5405"/>
                  </a:cubicBezTo>
                  <a:lnTo>
                    <a:pt x="2327" y="5436"/>
                  </a:lnTo>
                  <a:cubicBezTo>
                    <a:pt x="3599" y="5436"/>
                    <a:pt x="4622" y="4382"/>
                    <a:pt x="4622" y="3110"/>
                  </a:cubicBezTo>
                  <a:cubicBezTo>
                    <a:pt x="4622" y="2148"/>
                    <a:pt x="3412" y="845"/>
                    <a:pt x="2699" y="163"/>
                  </a:cubicBezTo>
                  <a:cubicBezTo>
                    <a:pt x="2590" y="54"/>
                    <a:pt x="2443" y="0"/>
                    <a:pt x="2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2"/>
          <p:cNvSpPr txBox="1"/>
          <p:nvPr>
            <p:ph type="title"/>
          </p:nvPr>
        </p:nvSpPr>
        <p:spPr>
          <a:xfrm>
            <a:off x="716550" y="1235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439" name="Google Shape;439;p42"/>
          <p:cNvGrpSpPr/>
          <p:nvPr/>
        </p:nvGrpSpPr>
        <p:grpSpPr>
          <a:xfrm>
            <a:off x="716550" y="3150475"/>
            <a:ext cx="2460900" cy="1132000"/>
            <a:chOff x="720000" y="3471925"/>
            <a:chExt cx="2460900" cy="1132000"/>
          </a:xfrm>
        </p:grpSpPr>
        <p:sp>
          <p:nvSpPr>
            <p:cNvPr id="440" name="Google Shape;440;p42"/>
            <p:cNvSpPr txBox="1"/>
            <p:nvPr/>
          </p:nvSpPr>
          <p:spPr>
            <a:xfrm>
              <a:off x="720000" y="3755525"/>
              <a:ext cx="2460900" cy="84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Turn off the faucet while washing</a:t>
              </a:r>
              <a:endPara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41" name="Google Shape;441;p42"/>
            <p:cNvSpPr txBox="1"/>
            <p:nvPr/>
          </p:nvSpPr>
          <p:spPr>
            <a:xfrm>
              <a:off x="720000" y="3471925"/>
              <a:ext cx="24609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ACTION 01</a:t>
              </a:r>
              <a:endParaRPr sz="20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grpSp>
        <p:nvGrpSpPr>
          <p:cNvPr id="442" name="Google Shape;442;p42"/>
          <p:cNvGrpSpPr/>
          <p:nvPr/>
        </p:nvGrpSpPr>
        <p:grpSpPr>
          <a:xfrm>
            <a:off x="3338100" y="3150475"/>
            <a:ext cx="2460900" cy="1132000"/>
            <a:chOff x="3341550" y="3471925"/>
            <a:chExt cx="2460900" cy="1132000"/>
          </a:xfrm>
        </p:grpSpPr>
        <p:sp>
          <p:nvSpPr>
            <p:cNvPr id="443" name="Google Shape;443;p42"/>
            <p:cNvSpPr txBox="1"/>
            <p:nvPr/>
          </p:nvSpPr>
          <p:spPr>
            <a:xfrm>
              <a:off x="3341550" y="3755525"/>
              <a:ext cx="2460900" cy="84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Use water-saving appliances</a:t>
              </a:r>
              <a:endPara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44" name="Google Shape;444;p42"/>
            <p:cNvSpPr txBox="1"/>
            <p:nvPr/>
          </p:nvSpPr>
          <p:spPr>
            <a:xfrm>
              <a:off x="3341550" y="3471925"/>
              <a:ext cx="24609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ACTION 03</a:t>
              </a:r>
              <a:endParaRPr sz="20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grpSp>
        <p:nvGrpSpPr>
          <p:cNvPr id="445" name="Google Shape;445;p42"/>
          <p:cNvGrpSpPr/>
          <p:nvPr/>
        </p:nvGrpSpPr>
        <p:grpSpPr>
          <a:xfrm>
            <a:off x="5959650" y="3150475"/>
            <a:ext cx="2460900" cy="1132000"/>
            <a:chOff x="5963100" y="3471925"/>
            <a:chExt cx="2460900" cy="1132000"/>
          </a:xfrm>
        </p:grpSpPr>
        <p:sp>
          <p:nvSpPr>
            <p:cNvPr id="446" name="Google Shape;446;p42"/>
            <p:cNvSpPr txBox="1"/>
            <p:nvPr/>
          </p:nvSpPr>
          <p:spPr>
            <a:xfrm>
              <a:off x="5963100" y="3755525"/>
              <a:ext cx="2460900" cy="84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Water your plants at the right time</a:t>
              </a:r>
              <a:endPara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47" name="Google Shape;447;p42"/>
            <p:cNvSpPr txBox="1"/>
            <p:nvPr/>
          </p:nvSpPr>
          <p:spPr>
            <a:xfrm>
              <a:off x="5963100" y="3471925"/>
              <a:ext cx="24609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ACTION 05</a:t>
              </a:r>
              <a:endParaRPr sz="20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grpSp>
        <p:nvGrpSpPr>
          <p:cNvPr id="448" name="Google Shape;448;p42"/>
          <p:cNvGrpSpPr/>
          <p:nvPr/>
        </p:nvGrpSpPr>
        <p:grpSpPr>
          <a:xfrm>
            <a:off x="2027325" y="1008675"/>
            <a:ext cx="2460900" cy="1132000"/>
            <a:chOff x="2032500" y="1304625"/>
            <a:chExt cx="2460900" cy="1132000"/>
          </a:xfrm>
        </p:grpSpPr>
        <p:sp>
          <p:nvSpPr>
            <p:cNvPr id="449" name="Google Shape;449;p42"/>
            <p:cNvSpPr txBox="1"/>
            <p:nvPr/>
          </p:nvSpPr>
          <p:spPr>
            <a:xfrm>
              <a:off x="2032500" y="1588225"/>
              <a:ext cx="2460900" cy="84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Fix leaks promptly</a:t>
              </a:r>
              <a:endPara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50" name="Google Shape;450;p42"/>
            <p:cNvSpPr txBox="1"/>
            <p:nvPr/>
          </p:nvSpPr>
          <p:spPr>
            <a:xfrm>
              <a:off x="2032500" y="1304625"/>
              <a:ext cx="24609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ACTION 02</a:t>
              </a:r>
              <a:endParaRPr sz="20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grpSp>
        <p:nvGrpSpPr>
          <p:cNvPr id="451" name="Google Shape;451;p42"/>
          <p:cNvGrpSpPr/>
          <p:nvPr/>
        </p:nvGrpSpPr>
        <p:grpSpPr>
          <a:xfrm>
            <a:off x="4648875" y="1008675"/>
            <a:ext cx="2460900" cy="1132000"/>
            <a:chOff x="4657500" y="1304625"/>
            <a:chExt cx="2460900" cy="1132000"/>
          </a:xfrm>
        </p:grpSpPr>
        <p:sp>
          <p:nvSpPr>
            <p:cNvPr id="452" name="Google Shape;452;p42"/>
            <p:cNvSpPr txBox="1"/>
            <p:nvPr/>
          </p:nvSpPr>
          <p:spPr>
            <a:xfrm>
              <a:off x="4657500" y="1588225"/>
              <a:ext cx="2460900" cy="84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Collect rainwater</a:t>
              </a:r>
              <a:endPara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53" name="Google Shape;453;p42"/>
            <p:cNvSpPr txBox="1"/>
            <p:nvPr/>
          </p:nvSpPr>
          <p:spPr>
            <a:xfrm>
              <a:off x="4657500" y="1304625"/>
              <a:ext cx="24609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ACTION 04</a:t>
              </a:r>
              <a:endParaRPr sz="20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cxnSp>
        <p:nvCxnSpPr>
          <p:cNvPr id="454" name="Google Shape;454;p42"/>
          <p:cNvCxnSpPr>
            <a:stCxn id="455" idx="6"/>
            <a:endCxn id="456" idx="2"/>
          </p:cNvCxnSpPr>
          <p:nvPr/>
        </p:nvCxnSpPr>
        <p:spPr>
          <a:xfrm flipH="1" rot="10800000">
            <a:off x="2081994" y="2276575"/>
            <a:ext cx="1042500" cy="369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7" name="Google Shape;457;p42"/>
          <p:cNvCxnSpPr>
            <a:stCxn id="456" idx="6"/>
            <a:endCxn id="458" idx="2"/>
          </p:cNvCxnSpPr>
          <p:nvPr/>
        </p:nvCxnSpPr>
        <p:spPr>
          <a:xfrm>
            <a:off x="3394494" y="2276488"/>
            <a:ext cx="1042500" cy="369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42"/>
          <p:cNvCxnSpPr>
            <a:stCxn id="458" idx="6"/>
            <a:endCxn id="460" idx="2"/>
          </p:cNvCxnSpPr>
          <p:nvPr/>
        </p:nvCxnSpPr>
        <p:spPr>
          <a:xfrm flipH="1" rot="10800000">
            <a:off x="4706994" y="2276575"/>
            <a:ext cx="1042500" cy="369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p42"/>
          <p:cNvCxnSpPr>
            <a:endCxn id="462" idx="2"/>
          </p:cNvCxnSpPr>
          <p:nvPr/>
        </p:nvCxnSpPr>
        <p:spPr>
          <a:xfrm>
            <a:off x="6019494" y="2276575"/>
            <a:ext cx="1042500" cy="369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5" name="Google Shape;455;p42"/>
          <p:cNvSpPr/>
          <p:nvPr/>
        </p:nvSpPr>
        <p:spPr>
          <a:xfrm>
            <a:off x="1811994" y="2510575"/>
            <a:ext cx="270000" cy="2700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58" name="Google Shape;458;p42"/>
          <p:cNvSpPr/>
          <p:nvPr/>
        </p:nvSpPr>
        <p:spPr>
          <a:xfrm>
            <a:off x="4436994" y="2510575"/>
            <a:ext cx="270000" cy="2700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2" name="Google Shape;462;p42"/>
          <p:cNvSpPr/>
          <p:nvPr/>
        </p:nvSpPr>
        <p:spPr>
          <a:xfrm>
            <a:off x="7061994" y="2510575"/>
            <a:ext cx="270000" cy="2700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56" name="Google Shape;456;p42"/>
          <p:cNvSpPr/>
          <p:nvPr/>
        </p:nvSpPr>
        <p:spPr>
          <a:xfrm>
            <a:off x="3124494" y="2141488"/>
            <a:ext cx="270000" cy="2700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0" name="Google Shape;460;p42"/>
          <p:cNvSpPr/>
          <p:nvPr/>
        </p:nvSpPr>
        <p:spPr>
          <a:xfrm>
            <a:off x="5749494" y="2141488"/>
            <a:ext cx="270000" cy="2700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3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 Water</a:t>
            </a:r>
            <a:endParaRPr/>
          </a:p>
        </p:txBody>
      </p:sp>
      <p:grpSp>
        <p:nvGrpSpPr>
          <p:cNvPr id="468" name="Google Shape;468;p43"/>
          <p:cNvGrpSpPr/>
          <p:nvPr/>
        </p:nvGrpSpPr>
        <p:grpSpPr>
          <a:xfrm>
            <a:off x="736250" y="1267575"/>
            <a:ext cx="3686100" cy="1031400"/>
            <a:chOff x="736250" y="1267575"/>
            <a:chExt cx="3686100" cy="1031400"/>
          </a:xfrm>
        </p:grpSpPr>
        <p:sp>
          <p:nvSpPr>
            <p:cNvPr id="469" name="Google Shape;469;p43"/>
            <p:cNvSpPr txBox="1"/>
            <p:nvPr/>
          </p:nvSpPr>
          <p:spPr>
            <a:xfrm>
              <a:off x="736250" y="1585875"/>
              <a:ext cx="3686100" cy="71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Saving Water is very Important as It is the reason Of Living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0" name="Google Shape;470;p43"/>
            <p:cNvSpPr txBox="1"/>
            <p:nvPr/>
          </p:nvSpPr>
          <p:spPr>
            <a:xfrm>
              <a:off x="736250" y="1267575"/>
              <a:ext cx="36861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67D6C1"/>
                  </a:solidFill>
                  <a:latin typeface="Nunito Black"/>
                  <a:ea typeface="Nunito Black"/>
                  <a:cs typeface="Nunito Black"/>
                  <a:sym typeface="Nunito Black"/>
                </a:rPr>
                <a:t>WHAT CAN WE DO</a:t>
              </a:r>
              <a:endParaRPr sz="2000">
                <a:solidFill>
                  <a:srgbClr val="67D6C1"/>
                </a:solidFill>
                <a:latin typeface="Nunito Black"/>
                <a:ea typeface="Nunito Black"/>
                <a:cs typeface="Nunito Black"/>
                <a:sym typeface="Nunito Black"/>
              </a:endParaRPr>
            </a:p>
          </p:txBody>
        </p:sp>
      </p:grpSp>
      <p:grpSp>
        <p:nvGrpSpPr>
          <p:cNvPr id="471" name="Google Shape;471;p43"/>
          <p:cNvGrpSpPr/>
          <p:nvPr/>
        </p:nvGrpSpPr>
        <p:grpSpPr>
          <a:xfrm>
            <a:off x="736250" y="2498625"/>
            <a:ext cx="3541500" cy="573900"/>
            <a:chOff x="736250" y="2498625"/>
            <a:chExt cx="3541500" cy="573900"/>
          </a:xfrm>
        </p:grpSpPr>
        <p:sp>
          <p:nvSpPr>
            <p:cNvPr id="472" name="Google Shape;472;p43"/>
            <p:cNvSpPr/>
            <p:nvPr/>
          </p:nvSpPr>
          <p:spPr>
            <a:xfrm>
              <a:off x="736250" y="2548825"/>
              <a:ext cx="504900" cy="5049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1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73" name="Google Shape;473;p43"/>
            <p:cNvSpPr txBox="1"/>
            <p:nvPr/>
          </p:nvSpPr>
          <p:spPr>
            <a:xfrm>
              <a:off x="1241150" y="2498625"/>
              <a:ext cx="3036600" cy="57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   Turn off taps when not in use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74" name="Google Shape;474;p43"/>
          <p:cNvGrpSpPr/>
          <p:nvPr/>
        </p:nvGrpSpPr>
        <p:grpSpPr>
          <a:xfrm>
            <a:off x="736250" y="3272164"/>
            <a:ext cx="3685975" cy="573900"/>
            <a:chOff x="736250" y="3272164"/>
            <a:chExt cx="3685975" cy="573900"/>
          </a:xfrm>
        </p:grpSpPr>
        <p:sp>
          <p:nvSpPr>
            <p:cNvPr id="475" name="Google Shape;475;p43"/>
            <p:cNvSpPr/>
            <p:nvPr/>
          </p:nvSpPr>
          <p:spPr>
            <a:xfrm>
              <a:off x="736250" y="3306667"/>
              <a:ext cx="504900" cy="5049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2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76" name="Google Shape;476;p43"/>
            <p:cNvSpPr txBox="1"/>
            <p:nvPr/>
          </p:nvSpPr>
          <p:spPr>
            <a:xfrm>
              <a:off x="1385625" y="3272164"/>
              <a:ext cx="3036600" cy="57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Reuse clean water when possible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77" name="Google Shape;477;p43"/>
          <p:cNvGrpSpPr/>
          <p:nvPr/>
        </p:nvGrpSpPr>
        <p:grpSpPr>
          <a:xfrm>
            <a:off x="736250" y="4030027"/>
            <a:ext cx="3685975" cy="573900"/>
            <a:chOff x="736250" y="4030027"/>
            <a:chExt cx="3685975" cy="573900"/>
          </a:xfrm>
        </p:grpSpPr>
        <p:sp>
          <p:nvSpPr>
            <p:cNvPr id="478" name="Google Shape;478;p43"/>
            <p:cNvSpPr/>
            <p:nvPr/>
          </p:nvSpPr>
          <p:spPr>
            <a:xfrm>
              <a:off x="736250" y="4064533"/>
              <a:ext cx="504900" cy="5049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3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79" name="Google Shape;479;p43"/>
            <p:cNvSpPr txBox="1"/>
            <p:nvPr/>
          </p:nvSpPr>
          <p:spPr>
            <a:xfrm>
              <a:off x="1385625" y="4030027"/>
              <a:ext cx="3036600" cy="57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459B8"/>
                  </a:solidFill>
                  <a:latin typeface="Open Sans"/>
                  <a:ea typeface="Open Sans"/>
                  <a:cs typeface="Open Sans"/>
                  <a:sym typeface="Open Sans"/>
                </a:rPr>
                <a:t>Use only the water you need</a:t>
              </a:r>
              <a:endParaRPr sz="1200">
                <a:solidFill>
                  <a:srgbClr val="1459B8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480" name="Google Shape;48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78459">
            <a:off x="4896794" y="1898028"/>
            <a:ext cx="3150804" cy="260001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4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Made By :</a:t>
            </a:r>
            <a:endParaRPr/>
          </a:p>
        </p:txBody>
      </p:sp>
      <p:sp>
        <p:nvSpPr>
          <p:cNvPr id="486" name="Google Shape;486;p44"/>
          <p:cNvSpPr txBox="1"/>
          <p:nvPr/>
        </p:nvSpPr>
        <p:spPr>
          <a:xfrm>
            <a:off x="927000" y="1590550"/>
            <a:ext cx="30000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pen Sans"/>
              <a:buChar char="❏"/>
            </a:pPr>
            <a:r>
              <a:rPr b="1"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Mohamed abdelhalim</a:t>
            </a:r>
            <a:endParaRPr b="1"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(Presentation,Arabic          </a:t>
            </a:r>
            <a:r>
              <a:rPr b="1" lang="en"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Translation</a:t>
            </a:r>
            <a:r>
              <a:rPr b="1" lang="en"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Video Maker/Editor)</a:t>
            </a:r>
            <a:endParaRPr b="1"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7" name="Google Shape;487;p44"/>
          <p:cNvSpPr txBox="1"/>
          <p:nvPr/>
        </p:nvSpPr>
        <p:spPr>
          <a:xfrm>
            <a:off x="4152025" y="1590550"/>
            <a:ext cx="4430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pen Sans"/>
              <a:buChar char="❏"/>
            </a:pPr>
            <a:r>
              <a:rPr b="1"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Geovany</a:t>
            </a:r>
            <a:r>
              <a:rPr b="1"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Melad Gerges </a:t>
            </a:r>
            <a:endParaRPr b="1"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 	</a:t>
            </a:r>
            <a:r>
              <a:rPr b="1"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(Team Leader, Presentation) 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8" name="Google Shape;488;p44"/>
          <p:cNvSpPr txBox="1"/>
          <p:nvPr/>
        </p:nvSpPr>
        <p:spPr>
          <a:xfrm>
            <a:off x="936525" y="2548575"/>
            <a:ext cx="3675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pen Sans"/>
              <a:buChar char="❏"/>
            </a:pPr>
            <a:r>
              <a:rPr b="1"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Ahmad Tamer</a:t>
            </a:r>
            <a:endParaRPr b="1"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(Encouraging, If anyone wants me, call me)</a:t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9" name="Google Shape;489;p44"/>
          <p:cNvSpPr txBox="1"/>
          <p:nvPr/>
        </p:nvSpPr>
        <p:spPr>
          <a:xfrm>
            <a:off x="4144388" y="2558100"/>
            <a:ext cx="33987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pen Sans"/>
              <a:buChar char="❏"/>
            </a:pPr>
            <a:r>
              <a:rPr b="1"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Abdelrahman Mohamed</a:t>
            </a:r>
            <a:endParaRPr b="1"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(Front/Back End Developer, Graphic Design)</a:t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cience Subject for High School: Inter-American Water Day Infographics by Slidesgo">
  <a:themeElements>
    <a:clrScheme name="Simple Light">
      <a:dk1>
        <a:srgbClr val="1459B8"/>
      </a:dk1>
      <a:lt1>
        <a:srgbClr val="FFFFFF"/>
      </a:lt1>
      <a:dk2>
        <a:srgbClr val="67D6C1"/>
      </a:dk2>
      <a:lt2>
        <a:srgbClr val="67B9D6"/>
      </a:lt2>
      <a:accent1>
        <a:srgbClr val="6786D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459B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